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35" r:id="rId1"/>
  </p:sldMasterIdLst>
  <p:notesMasterIdLst>
    <p:notesMasterId r:id="rId15"/>
  </p:notesMasterIdLst>
  <p:sldIdLst>
    <p:sldId id="263" r:id="rId2"/>
    <p:sldId id="269" r:id="rId3"/>
    <p:sldId id="271" r:id="rId4"/>
    <p:sldId id="272" r:id="rId5"/>
    <p:sldId id="273" r:id="rId6"/>
    <p:sldId id="270" r:id="rId7"/>
    <p:sldId id="266" r:id="rId8"/>
    <p:sldId id="276" r:id="rId9"/>
    <p:sldId id="275" r:id="rId10"/>
    <p:sldId id="277" r:id="rId11"/>
    <p:sldId id="274" r:id="rId12"/>
    <p:sldId id="27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36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181EC-E173-4625-848D-AED2143FEB6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000783-416A-47C5-B595-6D45B8780768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финансов РФ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30BFDF-EC4D-4138-96CB-938037ACF47A}" type="parTrans" cxnId="{99A4ED8C-721F-4EC6-BFD8-C617809C2E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62E936-AACD-46BA-B5DB-3FE3E6348B9B}" type="sibTrans" cxnId="{99A4ED8C-721F-4EC6-BFD8-C617809C2E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4E4302-9C35-4B1C-A9BE-5C96D214DBCA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просвещения РФ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1EADDE-BF6A-4783-97A9-71D93C75E774}" type="parTrans" cxnId="{55B4D265-D0EF-43AF-AC91-6A87A8F115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A3B73F-FB69-44BA-9705-F96B5F3564D2}" type="sibTrans" cxnId="{55B4D265-D0EF-43AF-AC91-6A87A8F115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95EC9-B916-4525-8505-F731629D10E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Банк России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4D1B4-15A6-45FF-96F6-1BC56F2B691A}" type="parTrans" cxnId="{5AF19807-67B6-47E9-B7A3-F41116D26B4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DD93BC-088D-45E9-B7A2-850E340067A6}" type="sibTrans" cxnId="{5AF19807-67B6-47E9-B7A3-F41116D26B4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976A4-5BDB-47F2-BF48-49AF13581F62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Роспотребнадзор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7EF9E5-2BA9-4482-83D7-113A29B70345}" type="parTrans" cxnId="{DB530E3D-E6B7-4B93-BAD1-3D95664CC7DC}">
      <dgm:prSet/>
      <dgm:spPr/>
      <dgm:t>
        <a:bodyPr/>
        <a:lstStyle/>
        <a:p>
          <a:endParaRPr lang="ru-RU"/>
        </a:p>
      </dgm:t>
    </dgm:pt>
    <dgm:pt modelId="{DF7435DD-B0A8-4039-9333-5A9F0EC38A13}" type="sibTrans" cxnId="{DB530E3D-E6B7-4B93-BAD1-3D95664CC7DC}">
      <dgm:prSet/>
      <dgm:spPr/>
      <dgm:t>
        <a:bodyPr/>
        <a:lstStyle/>
        <a:p>
          <a:endParaRPr lang="ru-RU"/>
        </a:p>
      </dgm:t>
    </dgm:pt>
    <dgm:pt modelId="{0B3465E1-1851-42FB-8B02-D3F98DD77A03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Институты финансового рынка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343234-3322-4ECA-9030-809146143A3E}" type="parTrans" cxnId="{D43F8358-7440-4F40-925C-852BC23A3147}">
      <dgm:prSet/>
      <dgm:spPr/>
      <dgm:t>
        <a:bodyPr/>
        <a:lstStyle/>
        <a:p>
          <a:endParaRPr lang="ru-RU"/>
        </a:p>
      </dgm:t>
    </dgm:pt>
    <dgm:pt modelId="{F0497A06-3E7D-4EA0-A53A-25FA63D877AA}" type="sibTrans" cxnId="{D43F8358-7440-4F40-925C-852BC23A3147}">
      <dgm:prSet/>
      <dgm:spPr/>
      <dgm:t>
        <a:bodyPr/>
        <a:lstStyle/>
        <a:p>
          <a:endParaRPr lang="ru-RU"/>
        </a:p>
      </dgm:t>
    </dgm:pt>
    <dgm:pt modelId="{6D66D641-61A6-4742-85AA-614F41BA8525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Экспертное сообщество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42F2C-5B18-4201-8668-47AA74A6C10C}" type="parTrans" cxnId="{6AC337DF-55F1-4C5F-97EC-C5AAA8A69936}">
      <dgm:prSet/>
      <dgm:spPr/>
      <dgm:t>
        <a:bodyPr/>
        <a:lstStyle/>
        <a:p>
          <a:endParaRPr lang="ru-RU"/>
        </a:p>
      </dgm:t>
    </dgm:pt>
    <dgm:pt modelId="{4A6AEE89-FD4B-4004-AAD7-70044160E825}" type="sibTrans" cxnId="{6AC337DF-55F1-4C5F-97EC-C5AAA8A69936}">
      <dgm:prSet/>
      <dgm:spPr/>
      <dgm:t>
        <a:bodyPr/>
        <a:lstStyle/>
        <a:p>
          <a:endParaRPr lang="ru-RU"/>
        </a:p>
      </dgm:t>
    </dgm:pt>
    <dgm:pt modelId="{B11CAEFE-39A4-47CC-9E4D-AD56E1F35144}" type="pres">
      <dgm:prSet presAssocID="{C7F181EC-E173-4625-848D-AED2143FEB6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8A66EB-FE8B-4731-9536-DEAC05AAD0FA}" type="pres">
      <dgm:prSet presAssocID="{15000783-416A-47C5-B595-6D45B8780768}" presName="composite" presStyleCnt="0"/>
      <dgm:spPr/>
    </dgm:pt>
    <dgm:pt modelId="{FEBF038E-0525-4939-9674-ACD3682645D2}" type="pres">
      <dgm:prSet presAssocID="{15000783-416A-47C5-B595-6D45B8780768}" presName="imgShp" presStyleLbl="fgImgPlace1" presStyleIdx="0" presStyleCnt="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C7523D6D-E8B4-46D8-9D58-6100B4FC22EE}" type="pres">
      <dgm:prSet presAssocID="{15000783-416A-47C5-B595-6D45B8780768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ECB8A-A653-4AF8-825F-52115B3B78FF}" type="pres">
      <dgm:prSet presAssocID="{AC62E936-AACD-46BA-B5DB-3FE3E6348B9B}" presName="spacing" presStyleCnt="0"/>
      <dgm:spPr/>
    </dgm:pt>
    <dgm:pt modelId="{342C6A36-B701-49CB-B25F-4ABC81AE625A}" type="pres">
      <dgm:prSet presAssocID="{9B4E4302-9C35-4B1C-A9BE-5C96D214DBCA}" presName="composite" presStyleCnt="0"/>
      <dgm:spPr/>
    </dgm:pt>
    <dgm:pt modelId="{1CF79165-739E-476B-9909-C4DAB4A93CDC}" type="pres">
      <dgm:prSet presAssocID="{9B4E4302-9C35-4B1C-A9BE-5C96D214DBCA}" presName="imgShp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4F5E11C5-CDF7-4FA2-8ABA-98D5707E020E}" type="pres">
      <dgm:prSet presAssocID="{9B4E4302-9C35-4B1C-A9BE-5C96D214DBCA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213D3-A238-4D80-BBED-890BC10E64A1}" type="pres">
      <dgm:prSet presAssocID="{A2A3B73F-FB69-44BA-9705-F96B5F3564D2}" presName="spacing" presStyleCnt="0"/>
      <dgm:spPr/>
    </dgm:pt>
    <dgm:pt modelId="{21661706-CB1E-41A8-ABB4-DF147DB6885F}" type="pres">
      <dgm:prSet presAssocID="{82695EC9-B916-4525-8505-F731629D10E4}" presName="composite" presStyleCnt="0"/>
      <dgm:spPr/>
    </dgm:pt>
    <dgm:pt modelId="{231E7AA2-250D-4155-A0F6-F056E6F69980}" type="pres">
      <dgm:prSet presAssocID="{82695EC9-B916-4525-8505-F731629D10E4}" presName="imgShp" presStyleLbl="fgImgPlace1" presStyleIdx="2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</dgm:spPr>
    </dgm:pt>
    <dgm:pt modelId="{B9DA2614-A8DF-4F46-AE2C-E0557F070824}" type="pres">
      <dgm:prSet presAssocID="{82695EC9-B916-4525-8505-F731629D10E4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BE348-6B8D-46CC-B71C-764484BBCDD1}" type="pres">
      <dgm:prSet presAssocID="{CEDD93BC-088D-45E9-B7A2-850E340067A6}" presName="spacing" presStyleCnt="0"/>
      <dgm:spPr/>
    </dgm:pt>
    <dgm:pt modelId="{A920A241-BEE5-4025-AF61-9A9A84C1424D}" type="pres">
      <dgm:prSet presAssocID="{5A5976A4-5BDB-47F2-BF48-49AF13581F62}" presName="composite" presStyleCnt="0"/>
      <dgm:spPr/>
    </dgm:pt>
    <dgm:pt modelId="{4A5907DC-B1AC-4758-B463-5F690CA7DEFB}" type="pres">
      <dgm:prSet presAssocID="{5A5976A4-5BDB-47F2-BF48-49AF13581F62}" presName="imgShp" presStyleLbl="fgImgPlace1" presStyleIdx="3" presStyleCnt="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63A7D3B-5F94-4456-8CE9-BE4C97A2256B}" type="pres">
      <dgm:prSet presAssocID="{5A5976A4-5BDB-47F2-BF48-49AF13581F62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547C3-29DA-43EE-A27C-1E0572C0934C}" type="pres">
      <dgm:prSet presAssocID="{DF7435DD-B0A8-4039-9333-5A9F0EC38A13}" presName="spacing" presStyleCnt="0"/>
      <dgm:spPr/>
    </dgm:pt>
    <dgm:pt modelId="{DBA492A9-B9CD-4AFF-BD2F-E6B737E063AE}" type="pres">
      <dgm:prSet presAssocID="{0B3465E1-1851-42FB-8B02-D3F98DD77A03}" presName="composite" presStyleCnt="0"/>
      <dgm:spPr/>
    </dgm:pt>
    <dgm:pt modelId="{8AE8B7C6-4D2B-496F-BD95-F0D385B29B48}" type="pres">
      <dgm:prSet presAssocID="{0B3465E1-1851-42FB-8B02-D3F98DD77A03}" presName="imgShp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F77B2CB-55B1-4C29-B95E-0DA9FB83159B}" type="pres">
      <dgm:prSet presAssocID="{0B3465E1-1851-42FB-8B02-D3F98DD77A03}" presName="txShp" presStyleLbl="node1" presStyleIdx="4" presStyleCnt="6" custLinFactNeighborX="1035" custLinFactNeighborY="-5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7A896-C38D-4B27-894C-6B7C0E6F5E97}" type="pres">
      <dgm:prSet presAssocID="{F0497A06-3E7D-4EA0-A53A-25FA63D877AA}" presName="spacing" presStyleCnt="0"/>
      <dgm:spPr/>
    </dgm:pt>
    <dgm:pt modelId="{B4BF0FE2-EB7A-4833-B380-9CD5F5D5C30F}" type="pres">
      <dgm:prSet presAssocID="{6D66D641-61A6-4742-85AA-614F41BA8525}" presName="composite" presStyleCnt="0"/>
      <dgm:spPr/>
    </dgm:pt>
    <dgm:pt modelId="{CC9D8A3B-8DE5-46D7-884F-3B5ADBC2D08C}" type="pres">
      <dgm:prSet presAssocID="{6D66D641-61A6-4742-85AA-614F41BA8525}" presName="imgShp" presStyleLbl="fgImgPlace1" presStyleIdx="5" presStyleCnt="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A86DA22-9D1D-4A85-98DF-15536EE04DC7}" type="pres">
      <dgm:prSet presAssocID="{6D66D641-61A6-4742-85AA-614F41BA8525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59691B-9265-4744-9B14-BD8F35A0371A}" type="presOf" srcId="{15000783-416A-47C5-B595-6D45B8780768}" destId="{C7523D6D-E8B4-46D8-9D58-6100B4FC22EE}" srcOrd="0" destOrd="0" presId="urn:microsoft.com/office/officeart/2005/8/layout/vList3"/>
    <dgm:cxn modelId="{46102D6C-9CD8-41D4-9F46-BB560C40A4CD}" type="presOf" srcId="{0B3465E1-1851-42FB-8B02-D3F98DD77A03}" destId="{FF77B2CB-55B1-4C29-B95E-0DA9FB83159B}" srcOrd="0" destOrd="0" presId="urn:microsoft.com/office/officeart/2005/8/layout/vList3"/>
    <dgm:cxn modelId="{B9DDFD64-6E91-430A-8167-CF23207BFF96}" type="presOf" srcId="{5A5976A4-5BDB-47F2-BF48-49AF13581F62}" destId="{C63A7D3B-5F94-4456-8CE9-BE4C97A2256B}" srcOrd="0" destOrd="0" presId="urn:microsoft.com/office/officeart/2005/8/layout/vList3"/>
    <dgm:cxn modelId="{55B4D265-D0EF-43AF-AC91-6A87A8F11568}" srcId="{C7F181EC-E173-4625-848D-AED2143FEB68}" destId="{9B4E4302-9C35-4B1C-A9BE-5C96D214DBCA}" srcOrd="1" destOrd="0" parTransId="{721EADDE-BF6A-4783-97A9-71D93C75E774}" sibTransId="{A2A3B73F-FB69-44BA-9705-F96B5F3564D2}"/>
    <dgm:cxn modelId="{DB530E3D-E6B7-4B93-BAD1-3D95664CC7DC}" srcId="{C7F181EC-E173-4625-848D-AED2143FEB68}" destId="{5A5976A4-5BDB-47F2-BF48-49AF13581F62}" srcOrd="3" destOrd="0" parTransId="{227EF9E5-2BA9-4482-83D7-113A29B70345}" sibTransId="{DF7435DD-B0A8-4039-9333-5A9F0EC38A13}"/>
    <dgm:cxn modelId="{6820E48E-5CA0-4F65-A120-AB3EFFB07646}" type="presOf" srcId="{6D66D641-61A6-4742-85AA-614F41BA8525}" destId="{9A86DA22-9D1D-4A85-98DF-15536EE04DC7}" srcOrd="0" destOrd="0" presId="urn:microsoft.com/office/officeart/2005/8/layout/vList3"/>
    <dgm:cxn modelId="{99A4ED8C-721F-4EC6-BFD8-C617809C2EF8}" srcId="{C7F181EC-E173-4625-848D-AED2143FEB68}" destId="{15000783-416A-47C5-B595-6D45B8780768}" srcOrd="0" destOrd="0" parTransId="{0730BFDF-EC4D-4138-96CB-938037ACF47A}" sibTransId="{AC62E936-AACD-46BA-B5DB-3FE3E6348B9B}"/>
    <dgm:cxn modelId="{D43F8358-7440-4F40-925C-852BC23A3147}" srcId="{C7F181EC-E173-4625-848D-AED2143FEB68}" destId="{0B3465E1-1851-42FB-8B02-D3F98DD77A03}" srcOrd="4" destOrd="0" parTransId="{5C343234-3322-4ECA-9030-809146143A3E}" sibTransId="{F0497A06-3E7D-4EA0-A53A-25FA63D877AA}"/>
    <dgm:cxn modelId="{5AF19807-67B6-47E9-B7A3-F41116D26B46}" srcId="{C7F181EC-E173-4625-848D-AED2143FEB68}" destId="{82695EC9-B916-4525-8505-F731629D10E4}" srcOrd="2" destOrd="0" parTransId="{F684D1B4-15A6-45FF-96F6-1BC56F2B691A}" sibTransId="{CEDD93BC-088D-45E9-B7A2-850E340067A6}"/>
    <dgm:cxn modelId="{CB0F3C7B-97FD-47EC-BA4E-62CB5F615659}" type="presOf" srcId="{9B4E4302-9C35-4B1C-A9BE-5C96D214DBCA}" destId="{4F5E11C5-CDF7-4FA2-8ABA-98D5707E020E}" srcOrd="0" destOrd="0" presId="urn:microsoft.com/office/officeart/2005/8/layout/vList3"/>
    <dgm:cxn modelId="{8696BF3F-53DD-44F7-87BA-775B2C78A392}" type="presOf" srcId="{82695EC9-B916-4525-8505-F731629D10E4}" destId="{B9DA2614-A8DF-4F46-AE2C-E0557F070824}" srcOrd="0" destOrd="0" presId="urn:microsoft.com/office/officeart/2005/8/layout/vList3"/>
    <dgm:cxn modelId="{6AC337DF-55F1-4C5F-97EC-C5AAA8A69936}" srcId="{C7F181EC-E173-4625-848D-AED2143FEB68}" destId="{6D66D641-61A6-4742-85AA-614F41BA8525}" srcOrd="5" destOrd="0" parTransId="{A8642F2C-5B18-4201-8668-47AA74A6C10C}" sibTransId="{4A6AEE89-FD4B-4004-AAD7-70044160E825}"/>
    <dgm:cxn modelId="{A3B5ECE8-BB46-4588-981A-21863138DC71}" type="presOf" srcId="{C7F181EC-E173-4625-848D-AED2143FEB68}" destId="{B11CAEFE-39A4-47CC-9E4D-AD56E1F35144}" srcOrd="0" destOrd="0" presId="urn:microsoft.com/office/officeart/2005/8/layout/vList3"/>
    <dgm:cxn modelId="{2A3E3B94-15D9-4B45-86AC-60057F066673}" type="presParOf" srcId="{B11CAEFE-39A4-47CC-9E4D-AD56E1F35144}" destId="{198A66EB-FE8B-4731-9536-DEAC05AAD0FA}" srcOrd="0" destOrd="0" presId="urn:microsoft.com/office/officeart/2005/8/layout/vList3"/>
    <dgm:cxn modelId="{A2E63149-625B-4C4F-87EA-D283988BC160}" type="presParOf" srcId="{198A66EB-FE8B-4731-9536-DEAC05AAD0FA}" destId="{FEBF038E-0525-4939-9674-ACD3682645D2}" srcOrd="0" destOrd="0" presId="urn:microsoft.com/office/officeart/2005/8/layout/vList3"/>
    <dgm:cxn modelId="{53C52B94-35B1-48F4-AB11-0792372EFC6F}" type="presParOf" srcId="{198A66EB-FE8B-4731-9536-DEAC05AAD0FA}" destId="{C7523D6D-E8B4-46D8-9D58-6100B4FC22EE}" srcOrd="1" destOrd="0" presId="urn:microsoft.com/office/officeart/2005/8/layout/vList3"/>
    <dgm:cxn modelId="{D2E5FAAA-D4D1-4505-91EB-DBB4DA82B0B4}" type="presParOf" srcId="{B11CAEFE-39A4-47CC-9E4D-AD56E1F35144}" destId="{BF2ECB8A-A653-4AF8-825F-52115B3B78FF}" srcOrd="1" destOrd="0" presId="urn:microsoft.com/office/officeart/2005/8/layout/vList3"/>
    <dgm:cxn modelId="{3004B124-2B48-4B27-BBD6-EDAE3C7404DC}" type="presParOf" srcId="{B11CAEFE-39A4-47CC-9E4D-AD56E1F35144}" destId="{342C6A36-B701-49CB-B25F-4ABC81AE625A}" srcOrd="2" destOrd="0" presId="urn:microsoft.com/office/officeart/2005/8/layout/vList3"/>
    <dgm:cxn modelId="{1436AD3B-EC93-40A6-B0EF-24D507CD45CA}" type="presParOf" srcId="{342C6A36-B701-49CB-B25F-4ABC81AE625A}" destId="{1CF79165-739E-476B-9909-C4DAB4A93CDC}" srcOrd="0" destOrd="0" presId="urn:microsoft.com/office/officeart/2005/8/layout/vList3"/>
    <dgm:cxn modelId="{6DEADC4B-0B04-4978-B516-0AC095E20C2A}" type="presParOf" srcId="{342C6A36-B701-49CB-B25F-4ABC81AE625A}" destId="{4F5E11C5-CDF7-4FA2-8ABA-98D5707E020E}" srcOrd="1" destOrd="0" presId="urn:microsoft.com/office/officeart/2005/8/layout/vList3"/>
    <dgm:cxn modelId="{FBC82265-FF39-44FC-BDB9-33B70A0B1CE4}" type="presParOf" srcId="{B11CAEFE-39A4-47CC-9E4D-AD56E1F35144}" destId="{3B2213D3-A238-4D80-BBED-890BC10E64A1}" srcOrd="3" destOrd="0" presId="urn:microsoft.com/office/officeart/2005/8/layout/vList3"/>
    <dgm:cxn modelId="{56C282D8-4FE7-47CD-A436-11C12208D71A}" type="presParOf" srcId="{B11CAEFE-39A4-47CC-9E4D-AD56E1F35144}" destId="{21661706-CB1E-41A8-ABB4-DF147DB6885F}" srcOrd="4" destOrd="0" presId="urn:microsoft.com/office/officeart/2005/8/layout/vList3"/>
    <dgm:cxn modelId="{74903D27-7878-4E39-99F3-96CBB2CD27F5}" type="presParOf" srcId="{21661706-CB1E-41A8-ABB4-DF147DB6885F}" destId="{231E7AA2-250D-4155-A0F6-F056E6F69980}" srcOrd="0" destOrd="0" presId="urn:microsoft.com/office/officeart/2005/8/layout/vList3"/>
    <dgm:cxn modelId="{3B88147D-618A-488E-9304-2D2BFC57465E}" type="presParOf" srcId="{21661706-CB1E-41A8-ABB4-DF147DB6885F}" destId="{B9DA2614-A8DF-4F46-AE2C-E0557F070824}" srcOrd="1" destOrd="0" presId="urn:microsoft.com/office/officeart/2005/8/layout/vList3"/>
    <dgm:cxn modelId="{FA201346-DF7B-4E09-863B-2DE6ED3C7B39}" type="presParOf" srcId="{B11CAEFE-39A4-47CC-9E4D-AD56E1F35144}" destId="{C11BE348-6B8D-46CC-B71C-764484BBCDD1}" srcOrd="5" destOrd="0" presId="urn:microsoft.com/office/officeart/2005/8/layout/vList3"/>
    <dgm:cxn modelId="{67DD258E-3753-4EFF-B658-035A6BF7DE7B}" type="presParOf" srcId="{B11CAEFE-39A4-47CC-9E4D-AD56E1F35144}" destId="{A920A241-BEE5-4025-AF61-9A9A84C1424D}" srcOrd="6" destOrd="0" presId="urn:microsoft.com/office/officeart/2005/8/layout/vList3"/>
    <dgm:cxn modelId="{8FA5D24F-C60E-45B1-9ECD-8CEF9DD461B4}" type="presParOf" srcId="{A920A241-BEE5-4025-AF61-9A9A84C1424D}" destId="{4A5907DC-B1AC-4758-B463-5F690CA7DEFB}" srcOrd="0" destOrd="0" presId="urn:microsoft.com/office/officeart/2005/8/layout/vList3"/>
    <dgm:cxn modelId="{2B248B4F-4535-4CD8-A6E6-BDA28941005C}" type="presParOf" srcId="{A920A241-BEE5-4025-AF61-9A9A84C1424D}" destId="{C63A7D3B-5F94-4456-8CE9-BE4C97A2256B}" srcOrd="1" destOrd="0" presId="urn:microsoft.com/office/officeart/2005/8/layout/vList3"/>
    <dgm:cxn modelId="{52179FD1-2723-47AB-BD5F-4E867E7AC4DB}" type="presParOf" srcId="{B11CAEFE-39A4-47CC-9E4D-AD56E1F35144}" destId="{385547C3-29DA-43EE-A27C-1E0572C0934C}" srcOrd="7" destOrd="0" presId="urn:microsoft.com/office/officeart/2005/8/layout/vList3"/>
    <dgm:cxn modelId="{34B68864-77E7-4417-9CB3-ECCB88672829}" type="presParOf" srcId="{B11CAEFE-39A4-47CC-9E4D-AD56E1F35144}" destId="{DBA492A9-B9CD-4AFF-BD2F-E6B737E063AE}" srcOrd="8" destOrd="0" presId="urn:microsoft.com/office/officeart/2005/8/layout/vList3"/>
    <dgm:cxn modelId="{617FD0AE-7F5A-414C-AB74-96248D5B01EB}" type="presParOf" srcId="{DBA492A9-B9CD-4AFF-BD2F-E6B737E063AE}" destId="{8AE8B7C6-4D2B-496F-BD95-F0D385B29B48}" srcOrd="0" destOrd="0" presId="urn:microsoft.com/office/officeart/2005/8/layout/vList3"/>
    <dgm:cxn modelId="{301349C1-7D61-4B16-80B8-76FC2463CB13}" type="presParOf" srcId="{DBA492A9-B9CD-4AFF-BD2F-E6B737E063AE}" destId="{FF77B2CB-55B1-4C29-B95E-0DA9FB83159B}" srcOrd="1" destOrd="0" presId="urn:microsoft.com/office/officeart/2005/8/layout/vList3"/>
    <dgm:cxn modelId="{CE8C757F-6B13-4A55-874B-AF0858B9928A}" type="presParOf" srcId="{B11CAEFE-39A4-47CC-9E4D-AD56E1F35144}" destId="{40E7A896-C38D-4B27-894C-6B7C0E6F5E97}" srcOrd="9" destOrd="0" presId="urn:microsoft.com/office/officeart/2005/8/layout/vList3"/>
    <dgm:cxn modelId="{688A9E52-F4B8-4FEF-8418-7EF9399C3762}" type="presParOf" srcId="{B11CAEFE-39A4-47CC-9E4D-AD56E1F35144}" destId="{B4BF0FE2-EB7A-4833-B380-9CD5F5D5C30F}" srcOrd="10" destOrd="0" presId="urn:microsoft.com/office/officeart/2005/8/layout/vList3"/>
    <dgm:cxn modelId="{20D35FB8-AE8D-453E-AEB9-3855048B28D7}" type="presParOf" srcId="{B4BF0FE2-EB7A-4833-B380-9CD5F5D5C30F}" destId="{CC9D8A3B-8DE5-46D7-884F-3B5ADBC2D08C}" srcOrd="0" destOrd="0" presId="urn:microsoft.com/office/officeart/2005/8/layout/vList3"/>
    <dgm:cxn modelId="{FD768827-72AD-4404-B850-CCA2E3CF43EE}" type="presParOf" srcId="{B4BF0FE2-EB7A-4833-B380-9CD5F5D5C30F}" destId="{9A86DA22-9D1D-4A85-98DF-15536EE04DC7}" srcOrd="1" destOrd="0" presId="urn:microsoft.com/office/officeart/2005/8/layout/vList3"/>
  </dgm:cxnLst>
  <dgm:bg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22DBFA-27C0-4701-9A7C-13A9DD664A5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5AE1A0-AD47-4364-987A-FA7C72075A80}">
      <dgm:prSet phldrT="[Текст]"/>
      <dgm:spPr>
        <a:solidFill>
          <a:schemeClr val="accent3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2700"/>
          <a:bevelB/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планирование</a:t>
          </a:r>
          <a:endParaRPr lang="ru-RU" dirty="0">
            <a:solidFill>
              <a:schemeClr val="tx1"/>
            </a:solidFill>
          </a:endParaRPr>
        </a:p>
      </dgm:t>
    </dgm:pt>
    <dgm:pt modelId="{8E850AC8-DB27-4B8C-AFF9-279E940D9F59}" type="parTrans" cxnId="{E7BED2AF-4A9F-44BC-A376-92C3D126C0BE}">
      <dgm:prSet/>
      <dgm:spPr/>
      <dgm:t>
        <a:bodyPr/>
        <a:lstStyle/>
        <a:p>
          <a:endParaRPr lang="ru-RU"/>
        </a:p>
      </dgm:t>
    </dgm:pt>
    <dgm:pt modelId="{6A83196E-236B-4885-8608-DA17B3D83120}" type="sibTrans" cxnId="{E7BED2AF-4A9F-44BC-A376-92C3D126C0BE}">
      <dgm:prSet/>
      <dgm:spPr/>
      <dgm:t>
        <a:bodyPr/>
        <a:lstStyle/>
        <a:p>
          <a:endParaRPr lang="ru-RU"/>
        </a:p>
      </dgm:t>
    </dgm:pt>
    <dgm:pt modelId="{7FBA89B4-7C19-4BF7-9540-335DE2718578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учет</a:t>
          </a:r>
          <a:endParaRPr lang="ru-RU" dirty="0">
            <a:solidFill>
              <a:schemeClr val="tx1"/>
            </a:solidFill>
          </a:endParaRPr>
        </a:p>
      </dgm:t>
    </dgm:pt>
    <dgm:pt modelId="{B9DC0A6B-AA1D-4D9C-8257-52AEC12DC102}" type="parTrans" cxnId="{B19D6BD3-020B-4DDE-8841-80F9BF6F67B4}">
      <dgm:prSet/>
      <dgm:spPr/>
      <dgm:t>
        <a:bodyPr/>
        <a:lstStyle/>
        <a:p>
          <a:endParaRPr lang="ru-RU"/>
        </a:p>
      </dgm:t>
    </dgm:pt>
    <dgm:pt modelId="{37DDCD41-5425-43FC-82BE-17B30FB6EECE}" type="sibTrans" cxnId="{B19D6BD3-020B-4DDE-8841-80F9BF6F67B4}">
      <dgm:prSet/>
      <dgm:spPr/>
      <dgm:t>
        <a:bodyPr/>
        <a:lstStyle/>
        <a:p>
          <a:endParaRPr lang="ru-RU"/>
        </a:p>
      </dgm:t>
    </dgm:pt>
    <dgm:pt modelId="{E34595F9-DB12-4295-B30C-4ADBA9AAB98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контроль</a:t>
          </a:r>
          <a:endParaRPr lang="ru-RU" dirty="0">
            <a:solidFill>
              <a:schemeClr val="tx1"/>
            </a:solidFill>
          </a:endParaRPr>
        </a:p>
      </dgm:t>
    </dgm:pt>
    <dgm:pt modelId="{C2BBD7CF-80B2-4FA4-B171-99B87916594C}" type="parTrans" cxnId="{8458F4CC-B139-4EC3-AB7C-DD2E69F670DA}">
      <dgm:prSet/>
      <dgm:spPr/>
      <dgm:t>
        <a:bodyPr/>
        <a:lstStyle/>
        <a:p>
          <a:endParaRPr lang="ru-RU"/>
        </a:p>
      </dgm:t>
    </dgm:pt>
    <dgm:pt modelId="{2F14871F-7FA5-4D82-A7A4-D34C69646D17}" type="sibTrans" cxnId="{8458F4CC-B139-4EC3-AB7C-DD2E69F670DA}">
      <dgm:prSet/>
      <dgm:spPr/>
      <dgm:t>
        <a:bodyPr/>
        <a:lstStyle/>
        <a:p>
          <a:endParaRPr lang="ru-RU"/>
        </a:p>
      </dgm:t>
    </dgm:pt>
    <dgm:pt modelId="{5F48ED1D-3F7B-4054-ABF1-B01702035F2D}" type="pres">
      <dgm:prSet presAssocID="{3C22DBFA-27C0-4701-9A7C-13A9DD664A5D}" presName="diagram" presStyleCnt="0">
        <dgm:presLayoutVars>
          <dgm:dir/>
          <dgm:resizeHandles val="exact"/>
        </dgm:presLayoutVars>
      </dgm:prSet>
      <dgm:spPr/>
    </dgm:pt>
    <dgm:pt modelId="{77844987-3630-43CA-91B7-37F1EB447E3A}" type="pres">
      <dgm:prSet presAssocID="{5E5AE1A0-AD47-4364-987A-FA7C72075A80}" presName="node" presStyleLbl="node1" presStyleIdx="0" presStyleCnt="3">
        <dgm:presLayoutVars>
          <dgm:bulletEnabled val="1"/>
        </dgm:presLayoutVars>
      </dgm:prSet>
      <dgm:spPr/>
    </dgm:pt>
    <dgm:pt modelId="{06CDDF38-4526-4711-A290-92C11ECA2A9F}" type="pres">
      <dgm:prSet presAssocID="{6A83196E-236B-4885-8608-DA17B3D83120}" presName="sibTrans" presStyleCnt="0"/>
      <dgm:spPr/>
    </dgm:pt>
    <dgm:pt modelId="{B5177963-0F3B-4572-84F0-FE4559B4A714}" type="pres">
      <dgm:prSet presAssocID="{7FBA89B4-7C19-4BF7-9540-335DE2718578}" presName="node" presStyleLbl="node1" presStyleIdx="1" presStyleCnt="3">
        <dgm:presLayoutVars>
          <dgm:bulletEnabled val="1"/>
        </dgm:presLayoutVars>
      </dgm:prSet>
      <dgm:spPr/>
    </dgm:pt>
    <dgm:pt modelId="{31D1FA34-2E0E-445C-8534-E63F3E353C8F}" type="pres">
      <dgm:prSet presAssocID="{37DDCD41-5425-43FC-82BE-17B30FB6EECE}" presName="sibTrans" presStyleCnt="0"/>
      <dgm:spPr/>
    </dgm:pt>
    <dgm:pt modelId="{9D918E16-8158-4DA7-AF48-4ED2D07F46A5}" type="pres">
      <dgm:prSet presAssocID="{E34595F9-DB12-4295-B30C-4ADBA9AAB98C}" presName="node" presStyleLbl="node1" presStyleIdx="2" presStyleCnt="3">
        <dgm:presLayoutVars>
          <dgm:bulletEnabled val="1"/>
        </dgm:presLayoutVars>
      </dgm:prSet>
      <dgm:spPr/>
    </dgm:pt>
  </dgm:ptLst>
  <dgm:cxnLst>
    <dgm:cxn modelId="{8458F4CC-B139-4EC3-AB7C-DD2E69F670DA}" srcId="{3C22DBFA-27C0-4701-9A7C-13A9DD664A5D}" destId="{E34595F9-DB12-4295-B30C-4ADBA9AAB98C}" srcOrd="2" destOrd="0" parTransId="{C2BBD7CF-80B2-4FA4-B171-99B87916594C}" sibTransId="{2F14871F-7FA5-4D82-A7A4-D34C69646D17}"/>
    <dgm:cxn modelId="{A7C76BBD-4317-4083-A148-7769DEC60597}" type="presOf" srcId="{7FBA89B4-7C19-4BF7-9540-335DE2718578}" destId="{B5177963-0F3B-4572-84F0-FE4559B4A714}" srcOrd="0" destOrd="0" presId="urn:microsoft.com/office/officeart/2005/8/layout/default"/>
    <dgm:cxn modelId="{B19D6BD3-020B-4DDE-8841-80F9BF6F67B4}" srcId="{3C22DBFA-27C0-4701-9A7C-13A9DD664A5D}" destId="{7FBA89B4-7C19-4BF7-9540-335DE2718578}" srcOrd="1" destOrd="0" parTransId="{B9DC0A6B-AA1D-4D9C-8257-52AEC12DC102}" sibTransId="{37DDCD41-5425-43FC-82BE-17B30FB6EECE}"/>
    <dgm:cxn modelId="{E2D4A7AA-EFDA-434F-B0C0-C7B61E92C805}" type="presOf" srcId="{3C22DBFA-27C0-4701-9A7C-13A9DD664A5D}" destId="{5F48ED1D-3F7B-4054-ABF1-B01702035F2D}" srcOrd="0" destOrd="0" presId="urn:microsoft.com/office/officeart/2005/8/layout/default"/>
    <dgm:cxn modelId="{A90E1E6C-851C-44C0-A89B-65922465638B}" type="presOf" srcId="{E34595F9-DB12-4295-B30C-4ADBA9AAB98C}" destId="{9D918E16-8158-4DA7-AF48-4ED2D07F46A5}" srcOrd="0" destOrd="0" presId="urn:microsoft.com/office/officeart/2005/8/layout/default"/>
    <dgm:cxn modelId="{E7BED2AF-4A9F-44BC-A376-92C3D126C0BE}" srcId="{3C22DBFA-27C0-4701-9A7C-13A9DD664A5D}" destId="{5E5AE1A0-AD47-4364-987A-FA7C72075A80}" srcOrd="0" destOrd="0" parTransId="{8E850AC8-DB27-4B8C-AFF9-279E940D9F59}" sibTransId="{6A83196E-236B-4885-8608-DA17B3D83120}"/>
    <dgm:cxn modelId="{A6463A5F-9326-4053-845A-975821BE9C50}" type="presOf" srcId="{5E5AE1A0-AD47-4364-987A-FA7C72075A80}" destId="{77844987-3630-43CA-91B7-37F1EB447E3A}" srcOrd="0" destOrd="0" presId="urn:microsoft.com/office/officeart/2005/8/layout/default"/>
    <dgm:cxn modelId="{97997CC6-41AC-4B03-A1E7-5C2B4A600BDB}" type="presParOf" srcId="{5F48ED1D-3F7B-4054-ABF1-B01702035F2D}" destId="{77844987-3630-43CA-91B7-37F1EB447E3A}" srcOrd="0" destOrd="0" presId="urn:microsoft.com/office/officeart/2005/8/layout/default"/>
    <dgm:cxn modelId="{C3AF97AD-54D1-46E8-AD4E-F4B0A2267C9C}" type="presParOf" srcId="{5F48ED1D-3F7B-4054-ABF1-B01702035F2D}" destId="{06CDDF38-4526-4711-A290-92C11ECA2A9F}" srcOrd="1" destOrd="0" presId="urn:microsoft.com/office/officeart/2005/8/layout/default"/>
    <dgm:cxn modelId="{4EF24B1D-DF0A-411A-B43E-9D36E4D66B32}" type="presParOf" srcId="{5F48ED1D-3F7B-4054-ABF1-B01702035F2D}" destId="{B5177963-0F3B-4572-84F0-FE4559B4A714}" srcOrd="2" destOrd="0" presId="urn:microsoft.com/office/officeart/2005/8/layout/default"/>
    <dgm:cxn modelId="{A3B42105-33EE-485C-8B92-A749BFB69C52}" type="presParOf" srcId="{5F48ED1D-3F7B-4054-ABF1-B01702035F2D}" destId="{31D1FA34-2E0E-445C-8534-E63F3E353C8F}" srcOrd="3" destOrd="0" presId="urn:microsoft.com/office/officeart/2005/8/layout/default"/>
    <dgm:cxn modelId="{B81BF473-FAD2-4D9E-9E11-F772EDDC0282}" type="presParOf" srcId="{5F48ED1D-3F7B-4054-ABF1-B01702035F2D}" destId="{9D918E16-8158-4DA7-AF48-4ED2D07F46A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DC9836-86F0-44E9-A6F9-F118B69559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D16C9E-D045-4E48-B996-DE0130986350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– целесообразность и расстановка приоритетов при выборе товаров, услуг, классификация потребностей на обязательные, желательные, дорогостоящие, необязательные.</a:t>
          </a: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10D7D6B6-0D2D-4B2E-BD6A-9C949C5A6840}" type="parTrans" cxnId="{8BAECE25-57D1-45FF-A2CC-B1BB5AA49640}">
      <dgm:prSet/>
      <dgm:spPr/>
      <dgm:t>
        <a:bodyPr/>
        <a:lstStyle/>
        <a:p>
          <a:endParaRPr lang="ru-RU"/>
        </a:p>
      </dgm:t>
    </dgm:pt>
    <dgm:pt modelId="{6942620F-BDCC-4D2D-B6CD-B647A43B6EC6}" type="sibTrans" cxnId="{8BAECE25-57D1-45FF-A2CC-B1BB5AA49640}">
      <dgm:prSet/>
      <dgm:spPr/>
      <dgm:t>
        <a:bodyPr/>
        <a:lstStyle/>
        <a:p>
          <a:endParaRPr lang="ru-RU"/>
        </a:p>
      </dgm:t>
    </dgm:pt>
    <dgm:pt modelId="{29B38D98-5A9E-4C8A-AE3C-4D0639317BC8}">
      <dgm:prSet phldrT="[Текст]"/>
      <dgm:spPr/>
      <dgm:t>
        <a:bodyPr/>
        <a:lstStyle/>
        <a:p>
          <a:endParaRPr lang="ru-RU" dirty="0"/>
        </a:p>
      </dgm:t>
    </dgm:pt>
    <dgm:pt modelId="{0444C539-144E-49EB-9C94-F63AA1556AD9}" type="parTrans" cxnId="{F2D698AB-FE32-4031-BB01-AA82D4E7AD8A}">
      <dgm:prSet/>
      <dgm:spPr/>
      <dgm:t>
        <a:bodyPr/>
        <a:lstStyle/>
        <a:p>
          <a:endParaRPr lang="ru-RU"/>
        </a:p>
      </dgm:t>
    </dgm:pt>
    <dgm:pt modelId="{90426FB6-9EDA-4055-8AEA-DBD2DA7D9B14}" type="sibTrans" cxnId="{F2D698AB-FE32-4031-BB01-AA82D4E7AD8A}">
      <dgm:prSet/>
      <dgm:spPr/>
      <dgm:t>
        <a:bodyPr/>
        <a:lstStyle/>
        <a:p>
          <a:endParaRPr lang="ru-RU"/>
        </a:p>
      </dgm:t>
    </dgm:pt>
    <dgm:pt modelId="{ABFD345F-0C37-4F5F-A9C6-B9F2DCB5D4C9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Учет – фиксация расходов всех членов семьи ежедневно или по итогам недели в общий журнал учета (с использованием современных программных продуктов или на бумажном носителе)</a:t>
          </a:r>
          <a:endParaRPr lang="ru-RU" sz="16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7D73ED-C35C-4653-A74C-9A88AB73A5DB}" type="parTrans" cxnId="{38564038-1680-4B15-8722-43FFC9E03C34}">
      <dgm:prSet/>
      <dgm:spPr/>
      <dgm:t>
        <a:bodyPr/>
        <a:lstStyle/>
        <a:p>
          <a:endParaRPr lang="ru-RU"/>
        </a:p>
      </dgm:t>
    </dgm:pt>
    <dgm:pt modelId="{8D82BFC6-3164-471A-A874-1CA308CCA4D4}" type="sibTrans" cxnId="{38564038-1680-4B15-8722-43FFC9E03C34}">
      <dgm:prSet/>
      <dgm:spPr/>
      <dgm:t>
        <a:bodyPr/>
        <a:lstStyle/>
        <a:p>
          <a:endParaRPr lang="ru-RU"/>
        </a:p>
      </dgm:t>
    </dgm:pt>
    <dgm:pt modelId="{275C8E06-F002-45D0-9EDB-10DD5D3FE912}" type="pres">
      <dgm:prSet presAssocID="{BADC9836-86F0-44E9-A6F9-F118B6955903}" presName="linear" presStyleCnt="0">
        <dgm:presLayoutVars>
          <dgm:animLvl val="lvl"/>
          <dgm:resizeHandles val="exact"/>
        </dgm:presLayoutVars>
      </dgm:prSet>
      <dgm:spPr/>
    </dgm:pt>
    <dgm:pt modelId="{C934410F-9184-4838-9945-C161B40C45CE}" type="pres">
      <dgm:prSet presAssocID="{28D16C9E-D045-4E48-B996-DE013098635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331B48B-ED03-42BE-97E9-56C0269F8E7D}" type="pres">
      <dgm:prSet presAssocID="{28D16C9E-D045-4E48-B996-DE0130986350}" presName="childText" presStyleLbl="revTx" presStyleIdx="0" presStyleCnt="1">
        <dgm:presLayoutVars>
          <dgm:bulletEnabled val="1"/>
        </dgm:presLayoutVars>
      </dgm:prSet>
      <dgm:spPr/>
    </dgm:pt>
    <dgm:pt modelId="{BC172226-6DC8-4FC8-B9AE-F068E082C942}" type="pres">
      <dgm:prSet presAssocID="{ABFD345F-0C37-4F5F-A9C6-B9F2DCB5D4C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D698AB-FE32-4031-BB01-AA82D4E7AD8A}" srcId="{28D16C9E-D045-4E48-B996-DE0130986350}" destId="{29B38D98-5A9E-4C8A-AE3C-4D0639317BC8}" srcOrd="0" destOrd="0" parTransId="{0444C539-144E-49EB-9C94-F63AA1556AD9}" sibTransId="{90426FB6-9EDA-4055-8AEA-DBD2DA7D9B14}"/>
    <dgm:cxn modelId="{A5509E5C-C654-4F45-A650-17BA5980A32A}" type="presOf" srcId="{29B38D98-5A9E-4C8A-AE3C-4D0639317BC8}" destId="{1331B48B-ED03-42BE-97E9-56C0269F8E7D}" srcOrd="0" destOrd="0" presId="urn:microsoft.com/office/officeart/2005/8/layout/vList2"/>
    <dgm:cxn modelId="{38564038-1680-4B15-8722-43FFC9E03C34}" srcId="{BADC9836-86F0-44E9-A6F9-F118B6955903}" destId="{ABFD345F-0C37-4F5F-A9C6-B9F2DCB5D4C9}" srcOrd="1" destOrd="0" parTransId="{147D73ED-C35C-4653-A74C-9A88AB73A5DB}" sibTransId="{8D82BFC6-3164-471A-A874-1CA308CCA4D4}"/>
    <dgm:cxn modelId="{8BAECE25-57D1-45FF-A2CC-B1BB5AA49640}" srcId="{BADC9836-86F0-44E9-A6F9-F118B6955903}" destId="{28D16C9E-D045-4E48-B996-DE0130986350}" srcOrd="0" destOrd="0" parTransId="{10D7D6B6-0D2D-4B2E-BD6A-9C949C5A6840}" sibTransId="{6942620F-BDCC-4D2D-B6CD-B647A43B6EC6}"/>
    <dgm:cxn modelId="{1C207B0B-0730-419F-9D84-D04FEE7DD849}" type="presOf" srcId="{BADC9836-86F0-44E9-A6F9-F118B6955903}" destId="{275C8E06-F002-45D0-9EDB-10DD5D3FE912}" srcOrd="0" destOrd="0" presId="urn:microsoft.com/office/officeart/2005/8/layout/vList2"/>
    <dgm:cxn modelId="{6E314780-6B51-41C7-9688-04F340C3D8EE}" type="presOf" srcId="{28D16C9E-D045-4E48-B996-DE0130986350}" destId="{C934410F-9184-4838-9945-C161B40C45CE}" srcOrd="0" destOrd="0" presId="urn:microsoft.com/office/officeart/2005/8/layout/vList2"/>
    <dgm:cxn modelId="{38B56193-D1FD-4FBE-B7A8-6460C5719BC9}" type="presOf" srcId="{ABFD345F-0C37-4F5F-A9C6-B9F2DCB5D4C9}" destId="{BC172226-6DC8-4FC8-B9AE-F068E082C942}" srcOrd="0" destOrd="0" presId="urn:microsoft.com/office/officeart/2005/8/layout/vList2"/>
    <dgm:cxn modelId="{F04F5AEB-C240-4494-9745-26C918B8799D}" type="presParOf" srcId="{275C8E06-F002-45D0-9EDB-10DD5D3FE912}" destId="{C934410F-9184-4838-9945-C161B40C45CE}" srcOrd="0" destOrd="0" presId="urn:microsoft.com/office/officeart/2005/8/layout/vList2"/>
    <dgm:cxn modelId="{60C1EAE2-9306-483B-B9CC-8E34AF313AB4}" type="presParOf" srcId="{275C8E06-F002-45D0-9EDB-10DD5D3FE912}" destId="{1331B48B-ED03-42BE-97E9-56C0269F8E7D}" srcOrd="1" destOrd="0" presId="urn:microsoft.com/office/officeart/2005/8/layout/vList2"/>
    <dgm:cxn modelId="{ACC6D8B3-B268-4DC8-A4AE-AC97A5EB0DAA}" type="presParOf" srcId="{275C8E06-F002-45D0-9EDB-10DD5D3FE912}" destId="{BC172226-6DC8-4FC8-B9AE-F068E082C94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23D6D-E8B4-46D8-9D58-6100B4FC22EE}">
      <dsp:nvSpPr>
        <dsp:cNvPr id="0" name=""/>
        <dsp:cNvSpPr/>
      </dsp:nvSpPr>
      <dsp:spPr>
        <a:xfrm rot="10800000">
          <a:off x="1292503" y="3214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финансов РФ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8850" y="3214"/>
        <a:ext cx="4404062" cy="585390"/>
      </dsp:txXfrm>
    </dsp:sp>
    <dsp:sp modelId="{FEBF038E-0525-4939-9674-ACD3682645D2}">
      <dsp:nvSpPr>
        <dsp:cNvPr id="0" name=""/>
        <dsp:cNvSpPr/>
      </dsp:nvSpPr>
      <dsp:spPr>
        <a:xfrm>
          <a:off x="999808" y="3214"/>
          <a:ext cx="585390" cy="58539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E11C5-CDF7-4FA2-8ABA-98D5707E020E}">
      <dsp:nvSpPr>
        <dsp:cNvPr id="0" name=""/>
        <dsp:cNvSpPr/>
      </dsp:nvSpPr>
      <dsp:spPr>
        <a:xfrm rot="10800000">
          <a:off x="1292503" y="763348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просвещения РФ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8850" y="763348"/>
        <a:ext cx="4404062" cy="585390"/>
      </dsp:txXfrm>
    </dsp:sp>
    <dsp:sp modelId="{1CF79165-739E-476B-9909-C4DAB4A93CDC}">
      <dsp:nvSpPr>
        <dsp:cNvPr id="0" name=""/>
        <dsp:cNvSpPr/>
      </dsp:nvSpPr>
      <dsp:spPr>
        <a:xfrm>
          <a:off x="999808" y="763348"/>
          <a:ext cx="585390" cy="58539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A2614-A8DF-4F46-AE2C-E0557F070824}">
      <dsp:nvSpPr>
        <dsp:cNvPr id="0" name=""/>
        <dsp:cNvSpPr/>
      </dsp:nvSpPr>
      <dsp:spPr>
        <a:xfrm rot="10800000">
          <a:off x="1292503" y="1523481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Банк России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8850" y="1523481"/>
        <a:ext cx="4404062" cy="585390"/>
      </dsp:txXfrm>
    </dsp:sp>
    <dsp:sp modelId="{231E7AA2-250D-4155-A0F6-F056E6F69980}">
      <dsp:nvSpPr>
        <dsp:cNvPr id="0" name=""/>
        <dsp:cNvSpPr/>
      </dsp:nvSpPr>
      <dsp:spPr>
        <a:xfrm>
          <a:off x="999808" y="1523481"/>
          <a:ext cx="585390" cy="58539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A7D3B-5F94-4456-8CE9-BE4C97A2256B}">
      <dsp:nvSpPr>
        <dsp:cNvPr id="0" name=""/>
        <dsp:cNvSpPr/>
      </dsp:nvSpPr>
      <dsp:spPr>
        <a:xfrm rot="10800000">
          <a:off x="1292503" y="2283615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Роспотребнадзор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8850" y="2283615"/>
        <a:ext cx="4404062" cy="585390"/>
      </dsp:txXfrm>
    </dsp:sp>
    <dsp:sp modelId="{4A5907DC-B1AC-4758-B463-5F690CA7DEFB}">
      <dsp:nvSpPr>
        <dsp:cNvPr id="0" name=""/>
        <dsp:cNvSpPr/>
      </dsp:nvSpPr>
      <dsp:spPr>
        <a:xfrm>
          <a:off x="999808" y="2283615"/>
          <a:ext cx="585390" cy="58539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77B2CB-55B1-4C29-B95E-0DA9FB83159B}">
      <dsp:nvSpPr>
        <dsp:cNvPr id="0" name=""/>
        <dsp:cNvSpPr/>
      </dsp:nvSpPr>
      <dsp:spPr>
        <a:xfrm rot="10800000">
          <a:off x="1339600" y="3011376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Институты финансового рынка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85947" y="3011376"/>
        <a:ext cx="4404062" cy="585390"/>
      </dsp:txXfrm>
    </dsp:sp>
    <dsp:sp modelId="{8AE8B7C6-4D2B-496F-BD95-F0D385B29B48}">
      <dsp:nvSpPr>
        <dsp:cNvPr id="0" name=""/>
        <dsp:cNvSpPr/>
      </dsp:nvSpPr>
      <dsp:spPr>
        <a:xfrm>
          <a:off x="999808" y="3043748"/>
          <a:ext cx="585390" cy="585390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6DA22-9D1D-4A85-98DF-15536EE04DC7}">
      <dsp:nvSpPr>
        <dsp:cNvPr id="0" name=""/>
        <dsp:cNvSpPr/>
      </dsp:nvSpPr>
      <dsp:spPr>
        <a:xfrm rot="10800000">
          <a:off x="1292503" y="3803881"/>
          <a:ext cx="4550409" cy="585390"/>
        </a:xfrm>
        <a:prstGeom prst="homePlate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41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Экспертное сообщество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8850" y="3803881"/>
        <a:ext cx="4404062" cy="585390"/>
      </dsp:txXfrm>
    </dsp:sp>
    <dsp:sp modelId="{CC9D8A3B-8DE5-46D7-884F-3B5ADBC2D08C}">
      <dsp:nvSpPr>
        <dsp:cNvPr id="0" name=""/>
        <dsp:cNvSpPr/>
      </dsp:nvSpPr>
      <dsp:spPr>
        <a:xfrm>
          <a:off x="999808" y="3803881"/>
          <a:ext cx="585390" cy="585390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44987-3630-43CA-91B7-37F1EB447E3A}">
      <dsp:nvSpPr>
        <dsp:cNvPr id="0" name=""/>
        <dsp:cNvSpPr/>
      </dsp:nvSpPr>
      <dsp:spPr>
        <a:xfrm>
          <a:off x="188941" y="1409"/>
          <a:ext cx="2391769" cy="1435061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2700"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планирование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188941" y="1409"/>
        <a:ext cx="2391769" cy="1435061"/>
      </dsp:txXfrm>
    </dsp:sp>
    <dsp:sp modelId="{B5177963-0F3B-4572-84F0-FE4559B4A714}">
      <dsp:nvSpPr>
        <dsp:cNvPr id="0" name=""/>
        <dsp:cNvSpPr/>
      </dsp:nvSpPr>
      <dsp:spPr>
        <a:xfrm>
          <a:off x="2819888" y="1409"/>
          <a:ext cx="2391769" cy="1435061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учет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2819888" y="1409"/>
        <a:ext cx="2391769" cy="1435061"/>
      </dsp:txXfrm>
    </dsp:sp>
    <dsp:sp modelId="{9D918E16-8158-4DA7-AF48-4ED2D07F46A5}">
      <dsp:nvSpPr>
        <dsp:cNvPr id="0" name=""/>
        <dsp:cNvSpPr/>
      </dsp:nvSpPr>
      <dsp:spPr>
        <a:xfrm>
          <a:off x="1504415" y="1675648"/>
          <a:ext cx="2391769" cy="1435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</a:rPr>
            <a:t>контроль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1504415" y="1675648"/>
        <a:ext cx="2391769" cy="14350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4410F-9184-4838-9945-C161B40C45CE}">
      <dsp:nvSpPr>
        <dsp:cNvPr id="0" name=""/>
        <dsp:cNvSpPr/>
      </dsp:nvSpPr>
      <dsp:spPr>
        <a:xfrm>
          <a:off x="0" y="12376"/>
          <a:ext cx="6348413" cy="113723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– целесообразность и расстановка приоритетов при выборе товаров, услуг, классификация потребностей на обязательные, желательные, дорогостоящие, необязательные.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55515" y="67891"/>
        <a:ext cx="6237383" cy="1026209"/>
      </dsp:txXfrm>
    </dsp:sp>
    <dsp:sp modelId="{1331B48B-ED03-42BE-97E9-56C0269F8E7D}">
      <dsp:nvSpPr>
        <dsp:cNvPr id="0" name=""/>
        <dsp:cNvSpPr/>
      </dsp:nvSpPr>
      <dsp:spPr>
        <a:xfrm>
          <a:off x="0" y="1149616"/>
          <a:ext cx="6348413" cy="149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562" tIns="11430" rIns="64008" bIns="11430" numCol="1" spcCol="1270" anchor="t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700" kern="1200" dirty="0"/>
        </a:p>
      </dsp:txBody>
      <dsp:txXfrm>
        <a:off x="0" y="1149616"/>
        <a:ext cx="6348413" cy="149040"/>
      </dsp:txXfrm>
    </dsp:sp>
    <dsp:sp modelId="{BC172226-6DC8-4FC8-B9AE-F068E082C942}">
      <dsp:nvSpPr>
        <dsp:cNvPr id="0" name=""/>
        <dsp:cNvSpPr/>
      </dsp:nvSpPr>
      <dsp:spPr>
        <a:xfrm>
          <a:off x="0" y="1298656"/>
          <a:ext cx="6348413" cy="1137239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Учет – фиксация расходов всех членов семьи ежедневно или по итогам недели в общий журнал учета (с использованием современных программных продуктов или на бумажном носителе)</a:t>
          </a:r>
          <a:endParaRPr lang="ru-RU" sz="16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15" y="1354171"/>
        <a:ext cx="6237383" cy="1026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4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83406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44684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9978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664249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6379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025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7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8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1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56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65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01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7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4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8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51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  <p:sldLayoutId id="2147484048" r:id="rId13"/>
    <p:sldLayoutId id="2147484049" r:id="rId14"/>
    <p:sldLayoutId id="2147484050" r:id="rId15"/>
    <p:sldLayoutId id="214748405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Повышение </a:t>
            </a:r>
            <a:r>
              <a:rPr lang="ru-RU" sz="4000" b="1" dirty="0">
                <a:solidFill>
                  <a:schemeClr val="accent2"/>
                </a:solidFill>
              </a:rPr>
              <a:t>финансовой грамотности </a:t>
            </a:r>
            <a:r>
              <a:rPr lang="ru-RU" sz="4000" b="1" dirty="0" smtClean="0">
                <a:solidFill>
                  <a:schemeClr val="accent2"/>
                </a:solidFill>
              </a:rPr>
              <a:t>населения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429264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" y="0"/>
            <a:ext cx="4355976" cy="2267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401880"/>
              </p:ext>
            </p:extLst>
          </p:nvPr>
        </p:nvGraphicFramePr>
        <p:xfrm>
          <a:off x="467544" y="4149080"/>
          <a:ext cx="6348413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91" y="-20758"/>
            <a:ext cx="5616624" cy="397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66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44359"/>
            <a:ext cx="6633786" cy="4392488"/>
          </a:xfr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человека неограниченны и возрастают вместе с ростом доходов. При этом следует исходить из реальных доходов семьи и всегда учитывать стабильность поступлений в семейный бюджет.</a:t>
            </a: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доходов над расходами создает профицит семейного бюджета.</a:t>
            </a: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расходов на доходами образует дефицит бюджета.</a:t>
            </a: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избежать дефицита бюджета? Увеличить доходы, уменьшить расходы!</a:t>
            </a: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непредвиденных трат желательно иметь «подушку безопасности» в виде сбережений.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7" y="0"/>
            <a:ext cx="2774086" cy="144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75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6705793" cy="415472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6535" y="188640"/>
            <a:ext cx="6347713" cy="1320800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Грамотная организация, учет и контроль за поступлением и расходованием средств семейного бюджета приведут к росту сбережений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43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292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6129728" cy="11129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</a:t>
            </a:r>
            <a:r>
              <a:rPr lang="ru-RU" sz="24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финансовой грамотности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420888"/>
            <a:ext cx="6347714" cy="388077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b="1" i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стратегия повышения финансовой </a:t>
            </a:r>
            <a:r>
              <a:rPr lang="ru-RU" b="1" i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 на 2017 – 2023 годы, утверждена распоряжением Правительства РФ от 25.09.2017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№2039-р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– формирование финансово грамотного поведения граждан, повышение уровня их финансовых знаний, обеспечение доступа граждан к достоверной и надёжной информации о финансовых услугах, в том числе для эффективной защиты прав граждан в качестве потребителей финансовых услуг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1886"/>
            <a:ext cx="3096344" cy="161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8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608512" cy="309634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518852"/>
            <a:ext cx="4680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результат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финансового образования, который определяется как сочетание осведомленности, знаний, умений и поведенческих моделей, необходимых для принятия успешных финансовых решений и в конечном итоге для достижения финансового благосостояния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3863807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562" y="2924944"/>
            <a:ext cx="6768752" cy="3880773"/>
          </a:xfrm>
        </p:spPr>
        <p:txBody>
          <a:bodyPr>
            <a:normAutofit fontScale="92500" lnSpcReduction="20000"/>
          </a:bodyPr>
          <a:lstStyle/>
          <a:p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образование</a:t>
            </a:r>
            <a:r>
              <a:rPr lang="ru-RU" sz="2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процесс, посредством которого потребители финансовых услуг </a:t>
            </a:r>
            <a:r>
              <a:rPr lang="ru-RU" sz="2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 понимание финансовых продуктов, </a:t>
            </a:r>
            <a:r>
              <a:rPr lang="ru-RU" sz="2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рисков и с помощью информации, обучения развивают свои навыки и повышают осведомленность о финансовых рисках и возможностях, делают осознанный выбор в отношении финансовых продуктов и услуг, знают, куда обратиться за помощью, а также принимают </a:t>
            </a:r>
            <a:r>
              <a:rPr lang="ru-RU" sz="2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для улучшения своего финансового положения. </a:t>
            </a:r>
            <a:endParaRPr lang="ru-RU" sz="21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</a:t>
            </a: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 грамотного </a:t>
            </a:r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сочетание финансовых </a:t>
            </a:r>
            <a:r>
              <a:rPr lang="ru-RU" sz="2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</a:t>
            </a:r>
            <a:r>
              <a:rPr lang="ru-RU" sz="21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навыков, необходимых для принятия успешных и ответственных решений на финансовом рынке и являющихся результатом целенаправленной деятельности по повышению финансовой грамотности.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9421" y="2321781"/>
            <a:ext cx="6266657" cy="6031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Основные термины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2" y="69431"/>
            <a:ext cx="4325943" cy="225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60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стратегии, реализующие мероприятия по повышению финансовой грамотности населения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085230"/>
              </p:ext>
            </p:extLst>
          </p:nvPr>
        </p:nvGraphicFramePr>
        <p:xfrm>
          <a:off x="467544" y="2033014"/>
          <a:ext cx="6842721" cy="439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860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347713" cy="7225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Обратите внимание: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040" y="911200"/>
            <a:ext cx="6912768" cy="59046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со Стратегией финансово грамотный гражданин должен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минимум: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следить за состоянием личных финансов;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планировать свои доходы и расходы;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формировать долгосрочные сбережения и финансовую "подушку безопасности" для непредвиденных обстоятельств;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иметь представление о том, как искать и использовать необходимую финансовую информацию;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рационально выбирать финансовые услуги;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жить по средствам, избегая несоразмерных доходам долгов и неплатежей по ним;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знать и уметь отстаивать свои законные права как потребителя финансовых услуг;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быть способным распознавать признаки финансового мошенничества;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знать о рисках на рынке финансовых услуг;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 выполнять свои обязанности налогоплательщика;</a:t>
            </a:r>
          </a:p>
          <a:p>
            <a:pPr algn="just">
              <a:spcBef>
                <a:spcPts val="0"/>
              </a:spcBef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вести финансовую подготовку к жизни на пенсии.</a:t>
            </a:r>
          </a:p>
          <a:p>
            <a:pPr algn="just">
              <a:spcBef>
                <a:spcPts val="0"/>
              </a:spcBef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66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116632"/>
            <a:ext cx="6347715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Понятие и структура бюджета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4250542"/>
            <a:ext cx="3552996" cy="260745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3393" y="328666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основное экономическое понятие. Это слово происходит от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старонорманднского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bougette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— так называли кожаную сумку или кошелек, специальный мешочек, предназначенный для денег. </a:t>
            </a:r>
          </a:p>
          <a:p>
            <a:pPr algn="just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понимании бюджетом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определенную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схему доходов и расходов любого экономического объекта, от одного человека или семьи до государства. </a:t>
            </a:r>
            <a:endParaRPr lang="ru-RU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Семейным бюджетом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финансово – экономическая схема доходов и расходов семьи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план, по которому в течение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определённого периода семья распоряжается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имеющими средствами с учётом постоянных или эпизодических потребностей.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сути, это учение об экономии средств в семье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Структура семейного бюджета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050515"/>
            <a:ext cx="6655023" cy="4991267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0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Принципы управления семейным бюджетом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6489769" cy="10081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Чтобы управление семейным бюджетом было эффективным следуйте основным принципам: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23183691"/>
              </p:ext>
            </p:extLst>
          </p:nvPr>
        </p:nvGraphicFramePr>
        <p:xfrm>
          <a:off x="1259632" y="2669006"/>
          <a:ext cx="5400600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795803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2384</TotalTime>
  <Words>581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 Стратегия повышения финансовой грамотности</vt:lpstr>
      <vt:lpstr>Презентация PowerPoint</vt:lpstr>
      <vt:lpstr>Основные термины</vt:lpstr>
      <vt:lpstr>Участники стратегии, реализующие мероприятия по повышению финансовой грамотности населения</vt:lpstr>
      <vt:lpstr>Обратите внимание:</vt:lpstr>
      <vt:lpstr>Понятие и структура бюджета</vt:lpstr>
      <vt:lpstr>Структура семейного бюджета</vt:lpstr>
      <vt:lpstr>Принципы управления семейным бюджетом</vt:lpstr>
      <vt:lpstr>Презентация PowerPoint</vt:lpstr>
      <vt:lpstr>Презентация PowerPoint</vt:lpstr>
      <vt:lpstr>Грамотная организация, учет и контроль за поступлением и расходованием средств семейного бюджета приведут к росту сбережений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231</cp:revision>
  <dcterms:created xsi:type="dcterms:W3CDTF">2015-04-12T00:56:59Z</dcterms:created>
  <dcterms:modified xsi:type="dcterms:W3CDTF">2022-08-26T14:13:52Z</dcterms:modified>
</cp:coreProperties>
</file>