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activeX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12" r:id="rId1"/>
  </p:sldMasterIdLst>
  <p:notesMasterIdLst>
    <p:notesMasterId r:id="rId8"/>
  </p:notesMasterIdLst>
  <p:sldIdLst>
    <p:sldId id="312" r:id="rId2"/>
    <p:sldId id="409" r:id="rId3"/>
    <p:sldId id="410" r:id="rId4"/>
    <p:sldId id="412" r:id="rId5"/>
    <p:sldId id="411" r:id="rId6"/>
    <p:sldId id="408" r:id="rId7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69"/>
    <a:srgbClr val="000082"/>
    <a:srgbClr val="0033CC"/>
    <a:srgbClr val="696CEF"/>
    <a:srgbClr val="7E5A00"/>
    <a:srgbClr val="EEACEC"/>
    <a:srgbClr val="660033"/>
    <a:srgbClr val="663300"/>
    <a:srgbClr val="FFE0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30" autoAdjust="0"/>
  </p:normalViewPr>
  <p:slideViewPr>
    <p:cSldViewPr>
      <p:cViewPr varScale="1">
        <p:scale>
          <a:sx n="100" d="100"/>
          <a:sy n="100" d="100"/>
        </p:scale>
        <p:origin x="-1944" y="-96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B1CFB8-2F54-4880-9266-88DBE3C564A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412D38-671F-4FF5-89C3-A662CB73848A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образования в Киреевском районе на 2014 – 2018 годы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C8E82ED-B4AB-4510-80B3-6FC7D2EB866A}" type="parTrans" cxnId="{A2DE9C42-685F-4CD5-B607-39411417715E}">
      <dgm:prSet/>
      <dgm:spPr/>
      <dgm:t>
        <a:bodyPr/>
        <a:lstStyle/>
        <a:p>
          <a:endParaRPr lang="ru-RU" sz="1600"/>
        </a:p>
      </dgm:t>
    </dgm:pt>
    <dgm:pt modelId="{0371B8F7-84D2-4CEC-823B-6C29B0CF9C8E}" type="sibTrans" cxnId="{A2DE9C42-685F-4CD5-B607-39411417715E}">
      <dgm:prSet/>
      <dgm:spPr/>
      <dgm:t>
        <a:bodyPr/>
        <a:lstStyle/>
        <a:p>
          <a:endParaRPr lang="ru-RU" sz="1600"/>
        </a:p>
      </dgm:t>
    </dgm:pt>
    <dgm:pt modelId="{CD92FEA1-67BB-4FE5-9554-5A045FFF08A0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Управление муниципальными финансами муниципального образования Киреевский район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80DD1D7-3C01-43B3-868D-3F2B0FB66D9E}" type="parTrans" cxnId="{B46EE96B-9AC5-49C1-9041-FD8DF3EC9B81}">
      <dgm:prSet/>
      <dgm:spPr/>
      <dgm:t>
        <a:bodyPr/>
        <a:lstStyle/>
        <a:p>
          <a:endParaRPr lang="ru-RU" sz="1600"/>
        </a:p>
      </dgm:t>
    </dgm:pt>
    <dgm:pt modelId="{9DFE3253-4FD0-45DE-A464-9AF40F897934}" type="sibTrans" cxnId="{B46EE96B-9AC5-49C1-9041-FD8DF3EC9B81}">
      <dgm:prSet/>
      <dgm:spPr/>
      <dgm:t>
        <a:bodyPr/>
        <a:lstStyle/>
        <a:p>
          <a:endParaRPr lang="ru-RU" sz="1600"/>
        </a:p>
      </dgm:t>
    </dgm:pt>
    <dgm:pt modelId="{38983171-CC5A-4709-B206-ED12F0CB450E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общественной безопасности населения муниципального образования Киреевский район на 2014 – 2020 годы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C89A36C-70BE-495A-A57A-4DAFC46E96FC}" type="parTrans" cxnId="{613B87D2-114B-43B6-8404-F4F7108FAF72}">
      <dgm:prSet/>
      <dgm:spPr/>
      <dgm:t>
        <a:bodyPr/>
        <a:lstStyle/>
        <a:p>
          <a:endParaRPr lang="ru-RU" sz="1600"/>
        </a:p>
      </dgm:t>
    </dgm:pt>
    <dgm:pt modelId="{060BE886-FD27-48D3-8122-023CBEA54F22}" type="sibTrans" cxnId="{613B87D2-114B-43B6-8404-F4F7108FAF72}">
      <dgm:prSet/>
      <dgm:spPr/>
      <dgm:t>
        <a:bodyPr/>
        <a:lstStyle/>
        <a:p>
          <a:endParaRPr lang="ru-RU" sz="1600"/>
        </a:p>
      </dgm:t>
    </dgm:pt>
    <dgm:pt modelId="{D6BA2902-55E2-4F79-AC64-EB2D04938E9A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культуры, молодежной политики и спорта на 2014 – 2018 годы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65CF80A-F851-4F76-98EB-D6C516F9495A}" type="parTrans" cxnId="{0B863893-2327-48A7-AB39-26FB57A45AB6}">
      <dgm:prSet/>
      <dgm:spPr/>
      <dgm:t>
        <a:bodyPr/>
        <a:lstStyle/>
        <a:p>
          <a:endParaRPr lang="ru-RU" sz="1600"/>
        </a:p>
      </dgm:t>
    </dgm:pt>
    <dgm:pt modelId="{7764983B-DD7C-4305-9445-66A8C650222B}" type="sibTrans" cxnId="{0B863893-2327-48A7-AB39-26FB57A45AB6}">
      <dgm:prSet/>
      <dgm:spPr/>
      <dgm:t>
        <a:bodyPr/>
        <a:lstStyle/>
        <a:p>
          <a:endParaRPr lang="ru-RU" sz="1600"/>
        </a:p>
      </dgm:t>
    </dgm:pt>
    <dgm:pt modelId="{A3DA6DCF-E353-4286-A352-EC6D60128AEB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безопасности на транспорте в муниципальном образовании Киреевский район на 2015 – 2018 годы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0A60BD8-D9D5-4892-B6EB-9E37117F5E16}" type="parTrans" cxnId="{8473CDB0-1388-4D30-8144-800C1B075B8F}">
      <dgm:prSet/>
      <dgm:spPr/>
      <dgm:t>
        <a:bodyPr/>
        <a:lstStyle/>
        <a:p>
          <a:endParaRPr lang="ru-RU" sz="1600"/>
        </a:p>
      </dgm:t>
    </dgm:pt>
    <dgm:pt modelId="{F4EB7B54-5584-4980-900A-5AE3B727FD75}" type="sibTrans" cxnId="{8473CDB0-1388-4D30-8144-800C1B075B8F}">
      <dgm:prSet/>
      <dgm:spPr/>
      <dgm:t>
        <a:bodyPr/>
        <a:lstStyle/>
        <a:p>
          <a:endParaRPr lang="ru-RU" sz="1600"/>
        </a:p>
      </dgm:t>
    </dgm:pt>
    <dgm:pt modelId="{ADF36325-5949-4212-9D87-95A0D9EA43B8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Районный материнский (семейный) капитал на 2013-2018 годы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DA87881-4AAD-46EA-8DF6-B1C50BCD6875}" type="parTrans" cxnId="{C9DFF2EF-A1F3-4AD4-BB5E-638775429F27}">
      <dgm:prSet/>
      <dgm:spPr/>
      <dgm:t>
        <a:bodyPr/>
        <a:lstStyle/>
        <a:p>
          <a:endParaRPr lang="ru-RU" sz="1600"/>
        </a:p>
      </dgm:t>
    </dgm:pt>
    <dgm:pt modelId="{9519A990-BE66-444E-8AFF-EE7BCF8F8E2F}" type="sibTrans" cxnId="{C9DFF2EF-A1F3-4AD4-BB5E-638775429F27}">
      <dgm:prSet/>
      <dgm:spPr/>
      <dgm:t>
        <a:bodyPr/>
        <a:lstStyle/>
        <a:p>
          <a:endParaRPr lang="ru-RU" sz="1600"/>
        </a:p>
      </dgm:t>
    </dgm:pt>
    <dgm:pt modelId="{1AE17925-DC24-4464-8941-3737E7945392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Модернизация и развитие автомобильных дорог и дорожного хозяйства муниципального образования Киреевский район на 2014 – 2020 годы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C8A0E18-229A-45FA-A225-9DBCD5AD1330}" type="parTrans" cxnId="{B1EA43B0-84B5-4CBF-8E27-BB9C0538BC13}">
      <dgm:prSet/>
      <dgm:spPr/>
      <dgm:t>
        <a:bodyPr/>
        <a:lstStyle/>
        <a:p>
          <a:endParaRPr lang="ru-RU" sz="1600"/>
        </a:p>
      </dgm:t>
    </dgm:pt>
    <dgm:pt modelId="{FF96032E-D7B8-4C2E-A5CE-95C805FC35E0}" type="sibTrans" cxnId="{B1EA43B0-84B5-4CBF-8E27-BB9C0538BC13}">
      <dgm:prSet/>
      <dgm:spPr/>
      <dgm:t>
        <a:bodyPr/>
        <a:lstStyle/>
        <a:p>
          <a:endParaRPr lang="ru-RU" sz="1600"/>
        </a:p>
      </dgm:t>
    </dgm:pt>
    <dgm:pt modelId="{78EFBFB5-B02B-4ADE-A42C-D8D55A416EBB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качественным жильем и услугами ЖКХ населения Киреевского района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CABA199-943D-4C62-82AA-7743212ECC85}" type="parTrans" cxnId="{C6047F63-8AF8-405B-B093-D24B005D8E28}">
      <dgm:prSet/>
      <dgm:spPr/>
      <dgm:t>
        <a:bodyPr/>
        <a:lstStyle/>
        <a:p>
          <a:endParaRPr lang="ru-RU" sz="1600"/>
        </a:p>
      </dgm:t>
    </dgm:pt>
    <dgm:pt modelId="{B92596D5-75E2-4DFA-9C57-7B9346368D9E}" type="sibTrans" cxnId="{C6047F63-8AF8-405B-B093-D24B005D8E28}">
      <dgm:prSet/>
      <dgm:spPr/>
      <dgm:t>
        <a:bodyPr/>
        <a:lstStyle/>
        <a:p>
          <a:endParaRPr lang="ru-RU" sz="1600"/>
        </a:p>
      </dgm:t>
    </dgm:pt>
    <dgm:pt modelId="{DE1A0A62-52A3-4D7E-A26C-A916C5198C7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Устойчивое развитие сельских территорий Киреевского района на 2014 – 2017 годы и на период до 2020 года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CC995F9-E943-431A-BE3C-3889D9C4AA08}" type="parTrans" cxnId="{83B9962B-2951-405B-8550-2EBDEA92D8C9}">
      <dgm:prSet/>
      <dgm:spPr/>
      <dgm:t>
        <a:bodyPr/>
        <a:lstStyle/>
        <a:p>
          <a:endParaRPr lang="ru-RU" sz="1600"/>
        </a:p>
      </dgm:t>
    </dgm:pt>
    <dgm:pt modelId="{BBB8F22B-46E1-4443-BC31-DAA639F7706D}" type="sibTrans" cxnId="{83B9962B-2951-405B-8550-2EBDEA92D8C9}">
      <dgm:prSet/>
      <dgm:spPr/>
      <dgm:t>
        <a:bodyPr/>
        <a:lstStyle/>
        <a:p>
          <a:endParaRPr lang="ru-RU" sz="1600"/>
        </a:p>
      </dgm:t>
    </dgm:pt>
    <dgm:pt modelId="{26833A71-C245-4B7E-942E-985E7AB8F34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малого и среднего предпринимательства в муниципальном образовании Киреевский район на 2014 – 2020 годы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89BEBB-1DCC-423C-93C9-9DD142071856}" type="parTrans" cxnId="{21B15205-37E4-48FD-BA96-C6DFE00E557F}">
      <dgm:prSet/>
      <dgm:spPr/>
      <dgm:t>
        <a:bodyPr/>
        <a:lstStyle/>
        <a:p>
          <a:endParaRPr lang="ru-RU" sz="1600"/>
        </a:p>
      </dgm:t>
    </dgm:pt>
    <dgm:pt modelId="{1AF9FDCF-3232-41B2-B1B5-61397055F923}" type="sibTrans" cxnId="{21B15205-37E4-48FD-BA96-C6DFE00E557F}">
      <dgm:prSet/>
      <dgm:spPr/>
      <dgm:t>
        <a:bodyPr/>
        <a:lstStyle/>
        <a:p>
          <a:endParaRPr lang="ru-RU" sz="1600"/>
        </a:p>
      </dgm:t>
    </dgm:pt>
    <dgm:pt modelId="{259072B5-CAE6-4DE5-B69A-76B423FCBD6B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населения Киреевского района на 2014 – 2020 годы</a:t>
          </a:r>
          <a:endParaRPr lang="ru-RU" sz="1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B18A7DA-C681-4185-9230-3B34BE3C3158}" type="parTrans" cxnId="{754242DD-D7EC-4D94-9A20-982D22C9B19C}">
      <dgm:prSet/>
      <dgm:spPr/>
      <dgm:t>
        <a:bodyPr/>
        <a:lstStyle/>
        <a:p>
          <a:endParaRPr lang="ru-RU" sz="1600"/>
        </a:p>
      </dgm:t>
    </dgm:pt>
    <dgm:pt modelId="{9610B7F4-8A5C-4F7B-BDC6-1CAF05E810B8}" type="sibTrans" cxnId="{754242DD-D7EC-4D94-9A20-982D22C9B19C}">
      <dgm:prSet/>
      <dgm:spPr/>
      <dgm:t>
        <a:bodyPr/>
        <a:lstStyle/>
        <a:p>
          <a:endParaRPr lang="ru-RU" sz="1600"/>
        </a:p>
      </dgm:t>
    </dgm:pt>
    <dgm:pt modelId="{4A83309E-69E2-4375-BFAA-BD748735E5F6}" type="pres">
      <dgm:prSet presAssocID="{B3B1CFB8-2F54-4880-9266-88DBE3C564A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F2028F-F780-480C-ADBF-4E1E65F4CB90}" type="pres">
      <dgm:prSet presAssocID="{B1412D38-671F-4FF5-89C3-A662CB73848A}" presName="composite" presStyleCnt="0"/>
      <dgm:spPr/>
    </dgm:pt>
    <dgm:pt modelId="{593C5E2F-2966-4955-80DC-CA30A010EF83}" type="pres">
      <dgm:prSet presAssocID="{B1412D38-671F-4FF5-89C3-A662CB73848A}" presName="imgShp" presStyleLbl="fgImgPlace1" presStyleIdx="0" presStyleCnt="11" custLinFactX="-107167" custLinFactNeighborX="-200000" custLinFactNeighborY="-316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F0704E5-C4B0-4357-BD10-5E938034EFFD}" type="pres">
      <dgm:prSet presAssocID="{B1412D38-671F-4FF5-89C3-A662CB73848A}" presName="txShp" presStyleLbl="node1" presStyleIdx="0" presStyleCnt="11" custScaleX="144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25C9D-C7DA-4927-9432-4B42543B95BA}" type="pres">
      <dgm:prSet presAssocID="{0371B8F7-84D2-4CEC-823B-6C29B0CF9C8E}" presName="spacing" presStyleCnt="0"/>
      <dgm:spPr/>
    </dgm:pt>
    <dgm:pt modelId="{431571E5-2E85-436C-8CEF-1BC6DA9A8ECE}" type="pres">
      <dgm:prSet presAssocID="{D6BA2902-55E2-4F79-AC64-EB2D04938E9A}" presName="composite" presStyleCnt="0"/>
      <dgm:spPr/>
    </dgm:pt>
    <dgm:pt modelId="{3AAF8194-8EDA-4C87-8453-376810A19BDE}" type="pres">
      <dgm:prSet presAssocID="{D6BA2902-55E2-4F79-AC64-EB2D04938E9A}" presName="imgShp" presStyleLbl="fgImgPlace1" presStyleIdx="1" presStyleCnt="11" custScaleX="106355" custLinFactX="-104239" custLinFactNeighborX="-200000" custLinFactNeighborY="17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02AB895-B27F-4AA9-866F-E65763FE4E30}" type="pres">
      <dgm:prSet presAssocID="{D6BA2902-55E2-4F79-AC64-EB2D04938E9A}" presName="txShp" presStyleLbl="node1" presStyleIdx="1" presStyleCnt="11" custScaleX="142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6A56F8-9C73-4A29-AB02-ED84EF808F7F}" type="pres">
      <dgm:prSet presAssocID="{7764983B-DD7C-4305-9445-66A8C650222B}" presName="spacing" presStyleCnt="0"/>
      <dgm:spPr/>
    </dgm:pt>
    <dgm:pt modelId="{684A3086-6F09-444C-86BA-581C946523B9}" type="pres">
      <dgm:prSet presAssocID="{CD92FEA1-67BB-4FE5-9554-5A045FFF08A0}" presName="composite" presStyleCnt="0"/>
      <dgm:spPr/>
    </dgm:pt>
    <dgm:pt modelId="{034B7832-168B-4331-AB9C-D95C78E65158}" type="pres">
      <dgm:prSet presAssocID="{CD92FEA1-67BB-4FE5-9554-5A045FFF08A0}" presName="imgShp" presStyleLbl="fgImgPlace1" presStyleIdx="2" presStyleCnt="11" custScaleX="106354" custLinFactX="-104240" custLinFactNeighborX="-200000" custLinFactNeighborY="963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CA3E2F6-0F67-40D6-82B1-3E113B495B3E}" type="pres">
      <dgm:prSet presAssocID="{CD92FEA1-67BB-4FE5-9554-5A045FFF08A0}" presName="txShp" presStyleLbl="node1" presStyleIdx="2" presStyleCnt="11" custScaleX="142956" custLinFactNeighborX="236" custLinFactNeighborY="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023E05-A8A5-4E65-A71F-72FF3CF613F3}" type="pres">
      <dgm:prSet presAssocID="{9DFE3253-4FD0-45DE-A464-9AF40F897934}" presName="spacing" presStyleCnt="0"/>
      <dgm:spPr/>
    </dgm:pt>
    <dgm:pt modelId="{5481102B-7E76-4A03-BE6B-775104EA3C45}" type="pres">
      <dgm:prSet presAssocID="{A3DA6DCF-E353-4286-A352-EC6D60128AEB}" presName="composite" presStyleCnt="0"/>
      <dgm:spPr/>
    </dgm:pt>
    <dgm:pt modelId="{04409A66-5673-4996-B83F-C4F2A1B01F60}" type="pres">
      <dgm:prSet presAssocID="{A3DA6DCF-E353-4286-A352-EC6D60128AEB}" presName="imgShp" presStyleLbl="fgImgPlace1" presStyleIdx="3" presStyleCnt="11" custScaleX="117606" custLinFactX="-100000" custLinFactNeighborX="-198614" custLinFactNeighborY="1756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84DEED1-7737-473D-A250-0398FCE4BCE7}" type="pres">
      <dgm:prSet presAssocID="{A3DA6DCF-E353-4286-A352-EC6D60128AEB}" presName="txShp" presStyleLbl="node1" presStyleIdx="3" presStyleCnt="11" custScaleX="142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B40C5E-FB76-46CA-9CD8-1B93DDCD3D23}" type="pres">
      <dgm:prSet presAssocID="{F4EB7B54-5584-4980-900A-5AE3B727FD75}" presName="spacing" presStyleCnt="0"/>
      <dgm:spPr/>
    </dgm:pt>
    <dgm:pt modelId="{FE9B997C-A86A-4887-9610-D8B3BB474B8D}" type="pres">
      <dgm:prSet presAssocID="{ADF36325-5949-4212-9D87-95A0D9EA43B8}" presName="composite" presStyleCnt="0"/>
      <dgm:spPr/>
    </dgm:pt>
    <dgm:pt modelId="{EE212643-E845-4BEB-8B71-1304F5DA0730}" type="pres">
      <dgm:prSet presAssocID="{ADF36325-5949-4212-9D87-95A0D9EA43B8}" presName="imgShp" presStyleLbl="fgImgPlace1" presStyleIdx="4" presStyleCnt="11" custScaleX="106354" custLinFactX="-104240" custLinFactNeighborX="-200000" custLinFactNeighborY="2549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756C80D-FF2E-40E7-B540-60C078058660}" type="pres">
      <dgm:prSet presAssocID="{ADF36325-5949-4212-9D87-95A0D9EA43B8}" presName="txShp" presStyleLbl="node1" presStyleIdx="4" presStyleCnt="11" custScaleX="142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F66F1-2C3A-4B56-BF92-AE50000CE1CF}" type="pres">
      <dgm:prSet presAssocID="{9519A990-BE66-444E-8AFF-EE7BCF8F8E2F}" presName="spacing" presStyleCnt="0"/>
      <dgm:spPr/>
    </dgm:pt>
    <dgm:pt modelId="{1B3593AD-3725-4CD8-A07C-970EB7B1E950}" type="pres">
      <dgm:prSet presAssocID="{1AE17925-DC24-4464-8941-3737E7945392}" presName="composite" presStyleCnt="0"/>
      <dgm:spPr/>
    </dgm:pt>
    <dgm:pt modelId="{F9964BA6-6CDB-46D2-B83B-DCED2F01F713}" type="pres">
      <dgm:prSet presAssocID="{1AE17925-DC24-4464-8941-3737E7945392}" presName="imgShp" presStyleLbl="fgImgPlace1" presStyleIdx="5" presStyleCnt="11" custScaleX="106354" custLinFactX="-104240" custLinFactNeighborX="-200000" custLinFactNeighborY="3342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D3CC2AA-B934-49D0-A515-8702D2210764}" type="pres">
      <dgm:prSet presAssocID="{1AE17925-DC24-4464-8941-3737E7945392}" presName="txShp" presStyleLbl="node1" presStyleIdx="5" presStyleCnt="11" custScaleX="142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3F1AC-8E72-4657-8160-5EA201D9117B}" type="pres">
      <dgm:prSet presAssocID="{FF96032E-D7B8-4C2E-A5CE-95C805FC35E0}" presName="spacing" presStyleCnt="0"/>
      <dgm:spPr/>
    </dgm:pt>
    <dgm:pt modelId="{F793295D-818E-4A12-A0B9-C464AA415A98}" type="pres">
      <dgm:prSet presAssocID="{38983171-CC5A-4709-B206-ED12F0CB450E}" presName="composite" presStyleCnt="0"/>
      <dgm:spPr/>
    </dgm:pt>
    <dgm:pt modelId="{9DFD9A52-0756-497D-93DD-D5C303179830}" type="pres">
      <dgm:prSet presAssocID="{38983171-CC5A-4709-B206-ED12F0CB450E}" presName="imgShp" presStyleLbl="fgImgPlace1" presStyleIdx="6" presStyleCnt="11" custScaleX="117606" custLinFactX="-100000" custLinFactNeighborX="-198614" custLinFactNeighborY="4135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6AC6B9A-04A4-4941-83C8-A33AB33A0626}" type="pres">
      <dgm:prSet presAssocID="{38983171-CC5A-4709-B206-ED12F0CB450E}" presName="txShp" presStyleLbl="node1" presStyleIdx="6" presStyleCnt="11" custScaleX="142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619982-7FC6-42B6-91EA-2F08286FD2B0}" type="pres">
      <dgm:prSet presAssocID="{060BE886-FD27-48D3-8122-023CBEA54F22}" presName="spacing" presStyleCnt="0"/>
      <dgm:spPr/>
    </dgm:pt>
    <dgm:pt modelId="{1D452D66-47BE-42FC-AF0C-CCC4F7890FF9}" type="pres">
      <dgm:prSet presAssocID="{78EFBFB5-B02B-4ADE-A42C-D8D55A416EBB}" presName="composite" presStyleCnt="0"/>
      <dgm:spPr/>
    </dgm:pt>
    <dgm:pt modelId="{0C2C2AEC-9C4D-4BC9-B726-C18649FED969}" type="pres">
      <dgm:prSet presAssocID="{78EFBFB5-B02B-4ADE-A42C-D8D55A416EBB}" presName="imgShp" presStyleLbl="fgImgPlace1" presStyleIdx="7" presStyleCnt="11" custScaleX="106354" custLinFactX="-104240" custLinFactNeighborX="-200000" custLinFactNeighborY="4927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C3FEB0C-B753-4DB3-BC3A-77292299A1AE}" type="pres">
      <dgm:prSet presAssocID="{78EFBFB5-B02B-4ADE-A42C-D8D55A416EBB}" presName="txShp" presStyleLbl="node1" presStyleIdx="7" presStyleCnt="11" custScaleX="142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C32F42-E8F8-4A40-94F9-4E6669E958D4}" type="pres">
      <dgm:prSet presAssocID="{B92596D5-75E2-4DFA-9C57-7B9346368D9E}" presName="spacing" presStyleCnt="0"/>
      <dgm:spPr/>
    </dgm:pt>
    <dgm:pt modelId="{040D2910-AB98-4675-A6B5-4A623A971D97}" type="pres">
      <dgm:prSet presAssocID="{26833A71-C245-4B7E-942E-985E7AB8F34D}" presName="composite" presStyleCnt="0"/>
      <dgm:spPr/>
    </dgm:pt>
    <dgm:pt modelId="{22CC1274-35E1-4B9C-88C2-FA0914E76A49}" type="pres">
      <dgm:prSet presAssocID="{26833A71-C245-4B7E-942E-985E7AB8F34D}" presName="imgShp" presStyleLbl="fgImgPlace1" presStyleIdx="8" presStyleCnt="11" custScaleX="106354" custLinFactX="-104240" custLinFactNeighborX="-200000" custLinFactNeighborY="5720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AD78350-4FAF-43EB-8882-80EEFCA52C24}" type="pres">
      <dgm:prSet presAssocID="{26833A71-C245-4B7E-942E-985E7AB8F34D}" presName="txShp" presStyleLbl="node1" presStyleIdx="8" presStyleCnt="11" custScaleX="142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2AB65D-FA99-4FC3-982F-CD99237AAC8E}" type="pres">
      <dgm:prSet presAssocID="{1AF9FDCF-3232-41B2-B1B5-61397055F923}" presName="spacing" presStyleCnt="0"/>
      <dgm:spPr/>
    </dgm:pt>
    <dgm:pt modelId="{1F7336D5-743C-4D65-8038-68794953D74F}" type="pres">
      <dgm:prSet presAssocID="{259072B5-CAE6-4DE5-B69A-76B423FCBD6B}" presName="composite" presStyleCnt="0"/>
      <dgm:spPr/>
    </dgm:pt>
    <dgm:pt modelId="{9780DA08-0FF0-4605-B628-8FD9D01E6016}" type="pres">
      <dgm:prSet presAssocID="{259072B5-CAE6-4DE5-B69A-76B423FCBD6B}" presName="imgShp" presStyleLbl="fgImgPlace1" presStyleIdx="9" presStyleCnt="11" custScaleX="106354" custLinFactX="-104240" custLinFactNeighborX="-200000" custLinFactNeighborY="6513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85F530F-14B3-4275-AFB0-CC1051DDD300}" type="pres">
      <dgm:prSet presAssocID="{259072B5-CAE6-4DE5-B69A-76B423FCBD6B}" presName="txShp" presStyleLbl="node1" presStyleIdx="9" presStyleCnt="11" custScaleX="142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B3E0D-8830-498B-A5A6-9F1595722709}" type="pres">
      <dgm:prSet presAssocID="{9610B7F4-8A5C-4F7B-BDC6-1CAF05E810B8}" presName="spacing" presStyleCnt="0"/>
      <dgm:spPr/>
    </dgm:pt>
    <dgm:pt modelId="{67726A06-4359-46C2-9803-FD4466F513A8}" type="pres">
      <dgm:prSet presAssocID="{DE1A0A62-52A3-4D7E-A26C-A916C5198C7D}" presName="composite" presStyleCnt="0"/>
      <dgm:spPr/>
    </dgm:pt>
    <dgm:pt modelId="{81CE74BB-76DF-42B8-BED7-E4084AD77E36}" type="pres">
      <dgm:prSet presAssocID="{DE1A0A62-52A3-4D7E-A26C-A916C5198C7D}" presName="imgShp" presStyleLbl="fgImgPlace1" presStyleIdx="10" presStyleCnt="11" custLinFactX="-107417" custLinFactNeighborX="-200000" custLinFactNeighborY="7306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0FDA50B-FBD3-452A-8EAE-3BA4F211A309}" type="pres">
      <dgm:prSet presAssocID="{DE1A0A62-52A3-4D7E-A26C-A916C5198C7D}" presName="txShp" presStyleLbl="node1" presStyleIdx="10" presStyleCnt="11" custScaleX="143914" custLinFactNeighborX="163" custLinFactNeighborY="-11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80E54B-CABE-4821-ABC9-CC158E63CEB1}" type="presOf" srcId="{A3DA6DCF-E353-4286-A352-EC6D60128AEB}" destId="{484DEED1-7737-473D-A250-0398FCE4BCE7}" srcOrd="0" destOrd="0" presId="urn:microsoft.com/office/officeart/2005/8/layout/vList3"/>
    <dgm:cxn modelId="{A2DE9C42-685F-4CD5-B607-39411417715E}" srcId="{B3B1CFB8-2F54-4880-9266-88DBE3C564A5}" destId="{B1412D38-671F-4FF5-89C3-A662CB73848A}" srcOrd="0" destOrd="0" parTransId="{DC8E82ED-B4AB-4510-80B3-6FC7D2EB866A}" sibTransId="{0371B8F7-84D2-4CEC-823B-6C29B0CF9C8E}"/>
    <dgm:cxn modelId="{3FC45EA1-93B6-4EAA-B02D-6050CFDE2518}" type="presOf" srcId="{D6BA2902-55E2-4F79-AC64-EB2D04938E9A}" destId="{B02AB895-B27F-4AA9-866F-E65763FE4E30}" srcOrd="0" destOrd="0" presId="urn:microsoft.com/office/officeart/2005/8/layout/vList3"/>
    <dgm:cxn modelId="{B46EE96B-9AC5-49C1-9041-FD8DF3EC9B81}" srcId="{B3B1CFB8-2F54-4880-9266-88DBE3C564A5}" destId="{CD92FEA1-67BB-4FE5-9554-5A045FFF08A0}" srcOrd="2" destOrd="0" parTransId="{180DD1D7-3C01-43B3-868D-3F2B0FB66D9E}" sibTransId="{9DFE3253-4FD0-45DE-A464-9AF40F897934}"/>
    <dgm:cxn modelId="{4F87527B-749B-43AD-84A6-0FB70B7E0B89}" type="presOf" srcId="{ADF36325-5949-4212-9D87-95A0D9EA43B8}" destId="{A756C80D-FF2E-40E7-B540-60C078058660}" srcOrd="0" destOrd="0" presId="urn:microsoft.com/office/officeart/2005/8/layout/vList3"/>
    <dgm:cxn modelId="{B1EA43B0-84B5-4CBF-8E27-BB9C0538BC13}" srcId="{B3B1CFB8-2F54-4880-9266-88DBE3C564A5}" destId="{1AE17925-DC24-4464-8941-3737E7945392}" srcOrd="5" destOrd="0" parTransId="{CC8A0E18-229A-45FA-A225-9DBCD5AD1330}" sibTransId="{FF96032E-D7B8-4C2E-A5CE-95C805FC35E0}"/>
    <dgm:cxn modelId="{E0A6A229-D5C8-4341-A4A0-AB7B41B67FCA}" type="presOf" srcId="{B3B1CFB8-2F54-4880-9266-88DBE3C564A5}" destId="{4A83309E-69E2-4375-BFAA-BD748735E5F6}" srcOrd="0" destOrd="0" presId="urn:microsoft.com/office/officeart/2005/8/layout/vList3"/>
    <dgm:cxn modelId="{AAA822D6-8F1C-4070-91FF-98FD5931A45A}" type="presOf" srcId="{38983171-CC5A-4709-B206-ED12F0CB450E}" destId="{A6AC6B9A-04A4-4941-83C8-A33AB33A0626}" srcOrd="0" destOrd="0" presId="urn:microsoft.com/office/officeart/2005/8/layout/vList3"/>
    <dgm:cxn modelId="{754242DD-D7EC-4D94-9A20-982D22C9B19C}" srcId="{B3B1CFB8-2F54-4880-9266-88DBE3C564A5}" destId="{259072B5-CAE6-4DE5-B69A-76B423FCBD6B}" srcOrd="9" destOrd="0" parTransId="{9B18A7DA-C681-4185-9230-3B34BE3C3158}" sibTransId="{9610B7F4-8A5C-4F7B-BDC6-1CAF05E810B8}"/>
    <dgm:cxn modelId="{613B87D2-114B-43B6-8404-F4F7108FAF72}" srcId="{B3B1CFB8-2F54-4880-9266-88DBE3C564A5}" destId="{38983171-CC5A-4709-B206-ED12F0CB450E}" srcOrd="6" destOrd="0" parTransId="{3C89A36C-70BE-495A-A57A-4DAFC46E96FC}" sibTransId="{060BE886-FD27-48D3-8122-023CBEA54F22}"/>
    <dgm:cxn modelId="{0B7C8BC2-0F21-4E04-BBDD-A77D633AEE1D}" type="presOf" srcId="{259072B5-CAE6-4DE5-B69A-76B423FCBD6B}" destId="{F85F530F-14B3-4275-AFB0-CC1051DDD300}" srcOrd="0" destOrd="0" presId="urn:microsoft.com/office/officeart/2005/8/layout/vList3"/>
    <dgm:cxn modelId="{44E014AF-6FD7-4D86-BF3B-B1607D7B9937}" type="presOf" srcId="{DE1A0A62-52A3-4D7E-A26C-A916C5198C7D}" destId="{60FDA50B-FBD3-452A-8EAE-3BA4F211A309}" srcOrd="0" destOrd="0" presId="urn:microsoft.com/office/officeart/2005/8/layout/vList3"/>
    <dgm:cxn modelId="{C9DFF2EF-A1F3-4AD4-BB5E-638775429F27}" srcId="{B3B1CFB8-2F54-4880-9266-88DBE3C564A5}" destId="{ADF36325-5949-4212-9D87-95A0D9EA43B8}" srcOrd="4" destOrd="0" parTransId="{4DA87881-4AAD-46EA-8DF6-B1C50BCD6875}" sibTransId="{9519A990-BE66-444E-8AFF-EE7BCF8F8E2F}"/>
    <dgm:cxn modelId="{8473CDB0-1388-4D30-8144-800C1B075B8F}" srcId="{B3B1CFB8-2F54-4880-9266-88DBE3C564A5}" destId="{A3DA6DCF-E353-4286-A352-EC6D60128AEB}" srcOrd="3" destOrd="0" parTransId="{30A60BD8-D9D5-4892-B6EB-9E37117F5E16}" sibTransId="{F4EB7B54-5584-4980-900A-5AE3B727FD75}"/>
    <dgm:cxn modelId="{37050AFB-4C3B-412D-9550-7585E6A67E11}" type="presOf" srcId="{26833A71-C245-4B7E-942E-985E7AB8F34D}" destId="{5AD78350-4FAF-43EB-8882-80EEFCA52C24}" srcOrd="0" destOrd="0" presId="urn:microsoft.com/office/officeart/2005/8/layout/vList3"/>
    <dgm:cxn modelId="{0B863893-2327-48A7-AB39-26FB57A45AB6}" srcId="{B3B1CFB8-2F54-4880-9266-88DBE3C564A5}" destId="{D6BA2902-55E2-4F79-AC64-EB2D04938E9A}" srcOrd="1" destOrd="0" parTransId="{A65CF80A-F851-4F76-98EB-D6C516F9495A}" sibTransId="{7764983B-DD7C-4305-9445-66A8C650222B}"/>
    <dgm:cxn modelId="{A01FAF6C-73EA-43D8-9AB2-516F4E30C27A}" type="presOf" srcId="{CD92FEA1-67BB-4FE5-9554-5A045FFF08A0}" destId="{1CA3E2F6-0F67-40D6-82B1-3E113B495B3E}" srcOrd="0" destOrd="0" presId="urn:microsoft.com/office/officeart/2005/8/layout/vList3"/>
    <dgm:cxn modelId="{21B15205-37E4-48FD-BA96-C6DFE00E557F}" srcId="{B3B1CFB8-2F54-4880-9266-88DBE3C564A5}" destId="{26833A71-C245-4B7E-942E-985E7AB8F34D}" srcOrd="8" destOrd="0" parTransId="{AF89BEBB-1DCC-423C-93C9-9DD142071856}" sibTransId="{1AF9FDCF-3232-41B2-B1B5-61397055F923}"/>
    <dgm:cxn modelId="{EDE998C5-215A-4C6C-9D38-C73920F3E2FE}" type="presOf" srcId="{78EFBFB5-B02B-4ADE-A42C-D8D55A416EBB}" destId="{3C3FEB0C-B753-4DB3-BC3A-77292299A1AE}" srcOrd="0" destOrd="0" presId="urn:microsoft.com/office/officeart/2005/8/layout/vList3"/>
    <dgm:cxn modelId="{83B9962B-2951-405B-8550-2EBDEA92D8C9}" srcId="{B3B1CFB8-2F54-4880-9266-88DBE3C564A5}" destId="{DE1A0A62-52A3-4D7E-A26C-A916C5198C7D}" srcOrd="10" destOrd="0" parTransId="{ECC995F9-E943-431A-BE3C-3889D9C4AA08}" sibTransId="{BBB8F22B-46E1-4443-BC31-DAA639F7706D}"/>
    <dgm:cxn modelId="{E2CC6433-FC5A-4820-9889-0F97D03F3868}" type="presOf" srcId="{1AE17925-DC24-4464-8941-3737E7945392}" destId="{2D3CC2AA-B934-49D0-A515-8702D2210764}" srcOrd="0" destOrd="0" presId="urn:microsoft.com/office/officeart/2005/8/layout/vList3"/>
    <dgm:cxn modelId="{B9336E10-ADB2-4F1D-B5EB-31E7D6FA0C20}" type="presOf" srcId="{B1412D38-671F-4FF5-89C3-A662CB73848A}" destId="{3F0704E5-C4B0-4357-BD10-5E938034EFFD}" srcOrd="0" destOrd="0" presId="urn:microsoft.com/office/officeart/2005/8/layout/vList3"/>
    <dgm:cxn modelId="{C6047F63-8AF8-405B-B093-D24B005D8E28}" srcId="{B3B1CFB8-2F54-4880-9266-88DBE3C564A5}" destId="{78EFBFB5-B02B-4ADE-A42C-D8D55A416EBB}" srcOrd="7" destOrd="0" parTransId="{BCABA199-943D-4C62-82AA-7743212ECC85}" sibTransId="{B92596D5-75E2-4DFA-9C57-7B9346368D9E}"/>
    <dgm:cxn modelId="{6E45C5AE-64D4-4774-9E79-7BDF324359F6}" type="presParOf" srcId="{4A83309E-69E2-4375-BFAA-BD748735E5F6}" destId="{99F2028F-F780-480C-ADBF-4E1E65F4CB90}" srcOrd="0" destOrd="0" presId="urn:microsoft.com/office/officeart/2005/8/layout/vList3"/>
    <dgm:cxn modelId="{1CF5DD87-F3EE-4843-9428-046A55AFB50B}" type="presParOf" srcId="{99F2028F-F780-480C-ADBF-4E1E65F4CB90}" destId="{593C5E2F-2966-4955-80DC-CA30A010EF83}" srcOrd="0" destOrd="0" presId="urn:microsoft.com/office/officeart/2005/8/layout/vList3"/>
    <dgm:cxn modelId="{B3560107-A9C2-48A4-8D4A-0A882481AA30}" type="presParOf" srcId="{99F2028F-F780-480C-ADBF-4E1E65F4CB90}" destId="{3F0704E5-C4B0-4357-BD10-5E938034EFFD}" srcOrd="1" destOrd="0" presId="urn:microsoft.com/office/officeart/2005/8/layout/vList3"/>
    <dgm:cxn modelId="{C39E9DC8-BF69-4DDB-9B3B-312CC3D73214}" type="presParOf" srcId="{4A83309E-69E2-4375-BFAA-BD748735E5F6}" destId="{0CF25C9D-C7DA-4927-9432-4B42543B95BA}" srcOrd="1" destOrd="0" presId="urn:microsoft.com/office/officeart/2005/8/layout/vList3"/>
    <dgm:cxn modelId="{8F6E5F81-F908-48E7-83A0-3A86B67B0093}" type="presParOf" srcId="{4A83309E-69E2-4375-BFAA-BD748735E5F6}" destId="{431571E5-2E85-436C-8CEF-1BC6DA9A8ECE}" srcOrd="2" destOrd="0" presId="urn:microsoft.com/office/officeart/2005/8/layout/vList3"/>
    <dgm:cxn modelId="{E28D1EBB-EF30-476B-A042-4399072403ED}" type="presParOf" srcId="{431571E5-2E85-436C-8CEF-1BC6DA9A8ECE}" destId="{3AAF8194-8EDA-4C87-8453-376810A19BDE}" srcOrd="0" destOrd="0" presId="urn:microsoft.com/office/officeart/2005/8/layout/vList3"/>
    <dgm:cxn modelId="{D6B5E876-4FE9-45AB-BB1D-824D04C76DBF}" type="presParOf" srcId="{431571E5-2E85-436C-8CEF-1BC6DA9A8ECE}" destId="{B02AB895-B27F-4AA9-866F-E65763FE4E30}" srcOrd="1" destOrd="0" presId="urn:microsoft.com/office/officeart/2005/8/layout/vList3"/>
    <dgm:cxn modelId="{875CE705-E74A-46A7-9913-74C4AD7917C0}" type="presParOf" srcId="{4A83309E-69E2-4375-BFAA-BD748735E5F6}" destId="{7A6A56F8-9C73-4A29-AB02-ED84EF808F7F}" srcOrd="3" destOrd="0" presId="urn:microsoft.com/office/officeart/2005/8/layout/vList3"/>
    <dgm:cxn modelId="{B7448AED-381C-4CBD-812E-488001481FAE}" type="presParOf" srcId="{4A83309E-69E2-4375-BFAA-BD748735E5F6}" destId="{684A3086-6F09-444C-86BA-581C946523B9}" srcOrd="4" destOrd="0" presId="urn:microsoft.com/office/officeart/2005/8/layout/vList3"/>
    <dgm:cxn modelId="{B128EE7E-D049-4F23-96B8-F680EE15A705}" type="presParOf" srcId="{684A3086-6F09-444C-86BA-581C946523B9}" destId="{034B7832-168B-4331-AB9C-D95C78E65158}" srcOrd="0" destOrd="0" presId="urn:microsoft.com/office/officeart/2005/8/layout/vList3"/>
    <dgm:cxn modelId="{3F8689EF-4E47-4577-AA9D-3BC89858D3CD}" type="presParOf" srcId="{684A3086-6F09-444C-86BA-581C946523B9}" destId="{1CA3E2F6-0F67-40D6-82B1-3E113B495B3E}" srcOrd="1" destOrd="0" presId="urn:microsoft.com/office/officeart/2005/8/layout/vList3"/>
    <dgm:cxn modelId="{2B092210-FF44-4041-B9AA-2485658955AA}" type="presParOf" srcId="{4A83309E-69E2-4375-BFAA-BD748735E5F6}" destId="{43023E05-A8A5-4E65-A71F-72FF3CF613F3}" srcOrd="5" destOrd="0" presId="urn:microsoft.com/office/officeart/2005/8/layout/vList3"/>
    <dgm:cxn modelId="{A58E3A61-6377-4FF9-B67F-CC91C1D54594}" type="presParOf" srcId="{4A83309E-69E2-4375-BFAA-BD748735E5F6}" destId="{5481102B-7E76-4A03-BE6B-775104EA3C45}" srcOrd="6" destOrd="0" presId="urn:microsoft.com/office/officeart/2005/8/layout/vList3"/>
    <dgm:cxn modelId="{7EA5AFD3-2DD8-44D7-82C1-DD02C66AB3C8}" type="presParOf" srcId="{5481102B-7E76-4A03-BE6B-775104EA3C45}" destId="{04409A66-5673-4996-B83F-C4F2A1B01F60}" srcOrd="0" destOrd="0" presId="urn:microsoft.com/office/officeart/2005/8/layout/vList3"/>
    <dgm:cxn modelId="{C2CE4623-23DE-41D3-AFF2-DFC203A94945}" type="presParOf" srcId="{5481102B-7E76-4A03-BE6B-775104EA3C45}" destId="{484DEED1-7737-473D-A250-0398FCE4BCE7}" srcOrd="1" destOrd="0" presId="urn:microsoft.com/office/officeart/2005/8/layout/vList3"/>
    <dgm:cxn modelId="{2316B80F-563E-4811-B991-E906E7ED4CF2}" type="presParOf" srcId="{4A83309E-69E2-4375-BFAA-BD748735E5F6}" destId="{58B40C5E-FB76-46CA-9CD8-1B93DDCD3D23}" srcOrd="7" destOrd="0" presId="urn:microsoft.com/office/officeart/2005/8/layout/vList3"/>
    <dgm:cxn modelId="{758F4852-2333-4CA2-B0F5-B5A27CA9555D}" type="presParOf" srcId="{4A83309E-69E2-4375-BFAA-BD748735E5F6}" destId="{FE9B997C-A86A-4887-9610-D8B3BB474B8D}" srcOrd="8" destOrd="0" presId="urn:microsoft.com/office/officeart/2005/8/layout/vList3"/>
    <dgm:cxn modelId="{FB7ACAAF-B8B6-47F1-B70C-5A6E27E11580}" type="presParOf" srcId="{FE9B997C-A86A-4887-9610-D8B3BB474B8D}" destId="{EE212643-E845-4BEB-8B71-1304F5DA0730}" srcOrd="0" destOrd="0" presId="urn:microsoft.com/office/officeart/2005/8/layout/vList3"/>
    <dgm:cxn modelId="{2EE33C09-D3AB-402C-A273-0D5D0BED4212}" type="presParOf" srcId="{FE9B997C-A86A-4887-9610-D8B3BB474B8D}" destId="{A756C80D-FF2E-40E7-B540-60C078058660}" srcOrd="1" destOrd="0" presId="urn:microsoft.com/office/officeart/2005/8/layout/vList3"/>
    <dgm:cxn modelId="{35506667-D393-494D-8269-1075CDC8DF0C}" type="presParOf" srcId="{4A83309E-69E2-4375-BFAA-BD748735E5F6}" destId="{A30F66F1-2C3A-4B56-BF92-AE50000CE1CF}" srcOrd="9" destOrd="0" presId="urn:microsoft.com/office/officeart/2005/8/layout/vList3"/>
    <dgm:cxn modelId="{D0FF38B1-7029-43D7-9F8E-01CC70F5326E}" type="presParOf" srcId="{4A83309E-69E2-4375-BFAA-BD748735E5F6}" destId="{1B3593AD-3725-4CD8-A07C-970EB7B1E950}" srcOrd="10" destOrd="0" presId="urn:microsoft.com/office/officeart/2005/8/layout/vList3"/>
    <dgm:cxn modelId="{DE2EA69F-0C7B-4A42-946B-A59A872C40EE}" type="presParOf" srcId="{1B3593AD-3725-4CD8-A07C-970EB7B1E950}" destId="{F9964BA6-6CDB-46D2-B83B-DCED2F01F713}" srcOrd="0" destOrd="0" presId="urn:microsoft.com/office/officeart/2005/8/layout/vList3"/>
    <dgm:cxn modelId="{754CC4E8-EE75-448C-A1AC-6C5F59BF6BB1}" type="presParOf" srcId="{1B3593AD-3725-4CD8-A07C-970EB7B1E950}" destId="{2D3CC2AA-B934-49D0-A515-8702D2210764}" srcOrd="1" destOrd="0" presId="urn:microsoft.com/office/officeart/2005/8/layout/vList3"/>
    <dgm:cxn modelId="{FB112313-222D-4DAF-9C13-48DC4923EA70}" type="presParOf" srcId="{4A83309E-69E2-4375-BFAA-BD748735E5F6}" destId="{2293F1AC-8E72-4657-8160-5EA201D9117B}" srcOrd="11" destOrd="0" presId="urn:microsoft.com/office/officeart/2005/8/layout/vList3"/>
    <dgm:cxn modelId="{BB4FFC18-1ABE-4791-9C73-A233EC3DBC94}" type="presParOf" srcId="{4A83309E-69E2-4375-BFAA-BD748735E5F6}" destId="{F793295D-818E-4A12-A0B9-C464AA415A98}" srcOrd="12" destOrd="0" presId="urn:microsoft.com/office/officeart/2005/8/layout/vList3"/>
    <dgm:cxn modelId="{774181A3-4DF0-458E-A25A-3396838B6892}" type="presParOf" srcId="{F793295D-818E-4A12-A0B9-C464AA415A98}" destId="{9DFD9A52-0756-497D-93DD-D5C303179830}" srcOrd="0" destOrd="0" presId="urn:microsoft.com/office/officeart/2005/8/layout/vList3"/>
    <dgm:cxn modelId="{0E63E0FC-7464-4D3D-B5B1-D4CAD81C9C3C}" type="presParOf" srcId="{F793295D-818E-4A12-A0B9-C464AA415A98}" destId="{A6AC6B9A-04A4-4941-83C8-A33AB33A0626}" srcOrd="1" destOrd="0" presId="urn:microsoft.com/office/officeart/2005/8/layout/vList3"/>
    <dgm:cxn modelId="{AD49C73B-DEC7-473F-A6BD-82A0DFEAC24B}" type="presParOf" srcId="{4A83309E-69E2-4375-BFAA-BD748735E5F6}" destId="{C1619982-7FC6-42B6-91EA-2F08286FD2B0}" srcOrd="13" destOrd="0" presId="urn:microsoft.com/office/officeart/2005/8/layout/vList3"/>
    <dgm:cxn modelId="{2DC619AF-A9F0-41C1-B3D4-C6E5BF1994DD}" type="presParOf" srcId="{4A83309E-69E2-4375-BFAA-BD748735E5F6}" destId="{1D452D66-47BE-42FC-AF0C-CCC4F7890FF9}" srcOrd="14" destOrd="0" presId="urn:microsoft.com/office/officeart/2005/8/layout/vList3"/>
    <dgm:cxn modelId="{0F6B48AB-A317-4A31-9BE7-D9465C088849}" type="presParOf" srcId="{1D452D66-47BE-42FC-AF0C-CCC4F7890FF9}" destId="{0C2C2AEC-9C4D-4BC9-B726-C18649FED969}" srcOrd="0" destOrd="0" presId="urn:microsoft.com/office/officeart/2005/8/layout/vList3"/>
    <dgm:cxn modelId="{AD41A674-88EF-453F-9964-1D5B287F0488}" type="presParOf" srcId="{1D452D66-47BE-42FC-AF0C-CCC4F7890FF9}" destId="{3C3FEB0C-B753-4DB3-BC3A-77292299A1AE}" srcOrd="1" destOrd="0" presId="urn:microsoft.com/office/officeart/2005/8/layout/vList3"/>
    <dgm:cxn modelId="{F7BA05A3-5B84-4B30-BE1E-348B6168C4F3}" type="presParOf" srcId="{4A83309E-69E2-4375-BFAA-BD748735E5F6}" destId="{F3C32F42-E8F8-4A40-94F9-4E6669E958D4}" srcOrd="15" destOrd="0" presId="urn:microsoft.com/office/officeart/2005/8/layout/vList3"/>
    <dgm:cxn modelId="{7DB0BF53-6567-4ACD-A46C-71DDECF52462}" type="presParOf" srcId="{4A83309E-69E2-4375-BFAA-BD748735E5F6}" destId="{040D2910-AB98-4675-A6B5-4A623A971D97}" srcOrd="16" destOrd="0" presId="urn:microsoft.com/office/officeart/2005/8/layout/vList3"/>
    <dgm:cxn modelId="{4B955430-25A6-4465-96EF-5AF0325FA7D6}" type="presParOf" srcId="{040D2910-AB98-4675-A6B5-4A623A971D97}" destId="{22CC1274-35E1-4B9C-88C2-FA0914E76A49}" srcOrd="0" destOrd="0" presId="urn:microsoft.com/office/officeart/2005/8/layout/vList3"/>
    <dgm:cxn modelId="{5AEE2BBA-A474-4DFB-A4E2-2C1FBC9CF475}" type="presParOf" srcId="{040D2910-AB98-4675-A6B5-4A623A971D97}" destId="{5AD78350-4FAF-43EB-8882-80EEFCA52C24}" srcOrd="1" destOrd="0" presId="urn:microsoft.com/office/officeart/2005/8/layout/vList3"/>
    <dgm:cxn modelId="{DB403A2E-365F-4BCE-82F2-30BE64866E68}" type="presParOf" srcId="{4A83309E-69E2-4375-BFAA-BD748735E5F6}" destId="{EE2AB65D-FA99-4FC3-982F-CD99237AAC8E}" srcOrd="17" destOrd="0" presId="urn:microsoft.com/office/officeart/2005/8/layout/vList3"/>
    <dgm:cxn modelId="{70C2E423-7B8F-4ED2-A518-39E696F3DDC2}" type="presParOf" srcId="{4A83309E-69E2-4375-BFAA-BD748735E5F6}" destId="{1F7336D5-743C-4D65-8038-68794953D74F}" srcOrd="18" destOrd="0" presId="urn:microsoft.com/office/officeart/2005/8/layout/vList3"/>
    <dgm:cxn modelId="{1AC99B1F-592F-47C1-BB97-93967668DE0B}" type="presParOf" srcId="{1F7336D5-743C-4D65-8038-68794953D74F}" destId="{9780DA08-0FF0-4605-B628-8FD9D01E6016}" srcOrd="0" destOrd="0" presId="urn:microsoft.com/office/officeart/2005/8/layout/vList3"/>
    <dgm:cxn modelId="{2A2D92FF-FB2B-4BB4-9B40-27B11F5085AA}" type="presParOf" srcId="{1F7336D5-743C-4D65-8038-68794953D74F}" destId="{F85F530F-14B3-4275-AFB0-CC1051DDD300}" srcOrd="1" destOrd="0" presId="urn:microsoft.com/office/officeart/2005/8/layout/vList3"/>
    <dgm:cxn modelId="{A4D0DD4D-C310-4B4A-A46F-2B0AF80EE470}" type="presParOf" srcId="{4A83309E-69E2-4375-BFAA-BD748735E5F6}" destId="{97AB3E0D-8830-498B-A5A6-9F1595722709}" srcOrd="19" destOrd="0" presId="urn:microsoft.com/office/officeart/2005/8/layout/vList3"/>
    <dgm:cxn modelId="{F729F7DE-FA17-4662-9E39-9062C0ACFC87}" type="presParOf" srcId="{4A83309E-69E2-4375-BFAA-BD748735E5F6}" destId="{67726A06-4359-46C2-9803-FD4466F513A8}" srcOrd="20" destOrd="0" presId="urn:microsoft.com/office/officeart/2005/8/layout/vList3"/>
    <dgm:cxn modelId="{CEA267E5-572F-41BB-90FE-2D533D3AB23D}" type="presParOf" srcId="{67726A06-4359-46C2-9803-FD4466F513A8}" destId="{81CE74BB-76DF-42B8-BED7-E4084AD77E36}" srcOrd="0" destOrd="0" presId="urn:microsoft.com/office/officeart/2005/8/layout/vList3"/>
    <dgm:cxn modelId="{E2CCED35-24B4-4C54-BF62-48AA604725D5}" type="presParOf" srcId="{67726A06-4359-46C2-9803-FD4466F513A8}" destId="{60FDA50B-FBD3-452A-8EAE-3BA4F211A30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704E5-C4B0-4357-BD10-5E938034EFFD}">
      <dsp:nvSpPr>
        <dsp:cNvPr id="0" name=""/>
        <dsp:cNvSpPr/>
      </dsp:nvSpPr>
      <dsp:spPr>
        <a:xfrm rot="10800000">
          <a:off x="166634" y="3590"/>
          <a:ext cx="8048747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образования в Киреевском районе на 2014 – 2018 годы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66634" y="3590"/>
        <a:ext cx="8048747" cy="392814"/>
      </dsp:txXfrm>
    </dsp:sp>
    <dsp:sp modelId="{593C5E2F-2966-4955-80DC-CA30A010EF83}">
      <dsp:nvSpPr>
        <dsp:cNvPr id="0" name=""/>
        <dsp:cNvSpPr/>
      </dsp:nvSpPr>
      <dsp:spPr>
        <a:xfrm>
          <a:off x="982" y="2348"/>
          <a:ext cx="392814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B02AB895-B27F-4AA9-866F-E65763FE4E30}">
      <dsp:nvSpPr>
        <dsp:cNvPr id="0" name=""/>
        <dsp:cNvSpPr/>
      </dsp:nvSpPr>
      <dsp:spPr>
        <a:xfrm rot="10800000">
          <a:off x="206795" y="513663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культуры, молодежной политики и спорта на 2014 – 2018 годы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6795" y="513663"/>
        <a:ext cx="7968425" cy="392814"/>
      </dsp:txXfrm>
    </dsp:sp>
    <dsp:sp modelId="{3AAF8194-8EDA-4C87-8453-376810A19BDE}">
      <dsp:nvSpPr>
        <dsp:cNvPr id="0" name=""/>
        <dsp:cNvSpPr/>
      </dsp:nvSpPr>
      <dsp:spPr>
        <a:xfrm>
          <a:off x="2" y="514334"/>
          <a:ext cx="417778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1CA3E2F6-0F67-40D6-82B1-3E113B495B3E}">
      <dsp:nvSpPr>
        <dsp:cNvPr id="0" name=""/>
        <dsp:cNvSpPr/>
      </dsp:nvSpPr>
      <dsp:spPr>
        <a:xfrm rot="10800000">
          <a:off x="219949" y="1027519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Управление муниципальными финансами муниципального образования Киреевский район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19949" y="1027519"/>
        <a:ext cx="7968425" cy="392814"/>
      </dsp:txXfrm>
    </dsp:sp>
    <dsp:sp modelId="{034B7832-168B-4331-AB9C-D95C78E65158}">
      <dsp:nvSpPr>
        <dsp:cNvPr id="0" name=""/>
        <dsp:cNvSpPr/>
      </dsp:nvSpPr>
      <dsp:spPr>
        <a:xfrm>
          <a:off x="0" y="1027519"/>
          <a:ext cx="417774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484DEED1-7737-473D-A250-0398FCE4BCE7}">
      <dsp:nvSpPr>
        <dsp:cNvPr id="0" name=""/>
        <dsp:cNvSpPr/>
      </dsp:nvSpPr>
      <dsp:spPr>
        <a:xfrm rot="10800000">
          <a:off x="206795" y="1533809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безопасности на транспорте в муниципальном образовании Киреевский район на 2015 – 2018 годы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6795" y="1533809"/>
        <a:ext cx="7968425" cy="392814"/>
      </dsp:txXfrm>
    </dsp:sp>
    <dsp:sp modelId="{04409A66-5673-4996-B83F-C4F2A1B01F60}">
      <dsp:nvSpPr>
        <dsp:cNvPr id="0" name=""/>
        <dsp:cNvSpPr/>
      </dsp:nvSpPr>
      <dsp:spPr>
        <a:xfrm>
          <a:off x="0" y="1540707"/>
          <a:ext cx="461973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A756C80D-FF2E-40E7-B540-60C078058660}">
      <dsp:nvSpPr>
        <dsp:cNvPr id="0" name=""/>
        <dsp:cNvSpPr/>
      </dsp:nvSpPr>
      <dsp:spPr>
        <a:xfrm rot="10800000">
          <a:off x="206795" y="2043882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Районный материнский (семейный) капитал на 2013-2018 годы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6795" y="2043882"/>
        <a:ext cx="7968425" cy="392814"/>
      </dsp:txXfrm>
    </dsp:sp>
    <dsp:sp modelId="{EE212643-E845-4BEB-8B71-1304F5DA0730}">
      <dsp:nvSpPr>
        <dsp:cNvPr id="0" name=""/>
        <dsp:cNvSpPr/>
      </dsp:nvSpPr>
      <dsp:spPr>
        <a:xfrm>
          <a:off x="0" y="2053895"/>
          <a:ext cx="417774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2D3CC2AA-B934-49D0-A515-8702D2210764}">
      <dsp:nvSpPr>
        <dsp:cNvPr id="0" name=""/>
        <dsp:cNvSpPr/>
      </dsp:nvSpPr>
      <dsp:spPr>
        <a:xfrm rot="10800000">
          <a:off x="206795" y="2553955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Модернизация и развитие автомобильных дорог и дорожного хозяйства муниципального образования Киреевский район на 2014 – 2020 годы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6795" y="2553955"/>
        <a:ext cx="7968425" cy="392814"/>
      </dsp:txXfrm>
    </dsp:sp>
    <dsp:sp modelId="{F9964BA6-6CDB-46D2-B83B-DCED2F01F713}">
      <dsp:nvSpPr>
        <dsp:cNvPr id="0" name=""/>
        <dsp:cNvSpPr/>
      </dsp:nvSpPr>
      <dsp:spPr>
        <a:xfrm>
          <a:off x="0" y="2567083"/>
          <a:ext cx="417774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A6AC6B9A-04A4-4941-83C8-A33AB33A0626}">
      <dsp:nvSpPr>
        <dsp:cNvPr id="0" name=""/>
        <dsp:cNvSpPr/>
      </dsp:nvSpPr>
      <dsp:spPr>
        <a:xfrm rot="10800000">
          <a:off x="206795" y="3064028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общественной безопасности населения муниципального образования Киреевский район на 2014 – 2020 годы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6795" y="3064028"/>
        <a:ext cx="7968425" cy="392814"/>
      </dsp:txXfrm>
    </dsp:sp>
    <dsp:sp modelId="{9DFD9A52-0756-497D-93DD-D5C303179830}">
      <dsp:nvSpPr>
        <dsp:cNvPr id="0" name=""/>
        <dsp:cNvSpPr/>
      </dsp:nvSpPr>
      <dsp:spPr>
        <a:xfrm>
          <a:off x="0" y="3080271"/>
          <a:ext cx="461973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3C3FEB0C-B753-4DB3-BC3A-77292299A1AE}">
      <dsp:nvSpPr>
        <dsp:cNvPr id="0" name=""/>
        <dsp:cNvSpPr/>
      </dsp:nvSpPr>
      <dsp:spPr>
        <a:xfrm rot="10800000">
          <a:off x="206795" y="3574101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качественным жильем и услугами ЖКХ населения Киреевского района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6795" y="3574101"/>
        <a:ext cx="7968425" cy="392814"/>
      </dsp:txXfrm>
    </dsp:sp>
    <dsp:sp modelId="{0C2C2AEC-9C4D-4BC9-B726-C18649FED969}">
      <dsp:nvSpPr>
        <dsp:cNvPr id="0" name=""/>
        <dsp:cNvSpPr/>
      </dsp:nvSpPr>
      <dsp:spPr>
        <a:xfrm>
          <a:off x="0" y="3593455"/>
          <a:ext cx="417774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5AD78350-4FAF-43EB-8882-80EEFCA52C24}">
      <dsp:nvSpPr>
        <dsp:cNvPr id="0" name=""/>
        <dsp:cNvSpPr/>
      </dsp:nvSpPr>
      <dsp:spPr>
        <a:xfrm rot="10800000">
          <a:off x="206795" y="4084174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малого и среднего предпринимательства в муниципальном образовании Киреевский район на 2014 – 2020 годы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6795" y="4084174"/>
        <a:ext cx="7968425" cy="392814"/>
      </dsp:txXfrm>
    </dsp:sp>
    <dsp:sp modelId="{22CC1274-35E1-4B9C-88C2-FA0914E76A49}">
      <dsp:nvSpPr>
        <dsp:cNvPr id="0" name=""/>
        <dsp:cNvSpPr/>
      </dsp:nvSpPr>
      <dsp:spPr>
        <a:xfrm>
          <a:off x="0" y="4106643"/>
          <a:ext cx="417774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F85F530F-14B3-4275-AFB0-CC1051DDD300}">
      <dsp:nvSpPr>
        <dsp:cNvPr id="0" name=""/>
        <dsp:cNvSpPr/>
      </dsp:nvSpPr>
      <dsp:spPr>
        <a:xfrm rot="10800000">
          <a:off x="206795" y="4594247"/>
          <a:ext cx="7968425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населения Киреевского района на 2014 – 2020 годы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6795" y="4594247"/>
        <a:ext cx="7968425" cy="392814"/>
      </dsp:txXfrm>
    </dsp:sp>
    <dsp:sp modelId="{9780DA08-0FF0-4605-B628-8FD9D01E6016}">
      <dsp:nvSpPr>
        <dsp:cNvPr id="0" name=""/>
        <dsp:cNvSpPr/>
      </dsp:nvSpPr>
      <dsp:spPr>
        <a:xfrm>
          <a:off x="0" y="4619831"/>
          <a:ext cx="417774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60FDA50B-FBD3-452A-8EAE-3BA4F211A309}">
      <dsp:nvSpPr>
        <dsp:cNvPr id="0" name=""/>
        <dsp:cNvSpPr/>
      </dsp:nvSpPr>
      <dsp:spPr>
        <a:xfrm rot="10800000">
          <a:off x="189181" y="5059705"/>
          <a:ext cx="8021824" cy="392814"/>
        </a:xfrm>
        <a:prstGeom prst="homePlate">
          <a:avLst/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3220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Устойчивое развитие сельских территорий Киреевского района на 2014 – 2017 годы и на период до 2020 года</a:t>
          </a:r>
          <a:endParaRPr lang="ru-RU" sz="1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89181" y="5059705"/>
        <a:ext cx="8021824" cy="392814"/>
      </dsp:txXfrm>
    </dsp:sp>
    <dsp:sp modelId="{81CE74BB-76DF-42B8-BED7-E4084AD77E36}">
      <dsp:nvSpPr>
        <dsp:cNvPr id="0" name=""/>
        <dsp:cNvSpPr/>
      </dsp:nvSpPr>
      <dsp:spPr>
        <a:xfrm>
          <a:off x="0" y="5107911"/>
          <a:ext cx="392814" cy="3928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2844" y="2636838"/>
            <a:ext cx="8642381" cy="3744912"/>
          </a:xfrm>
        </p:spPr>
        <p:txBody>
          <a:bodyPr>
            <a:normAutofit/>
          </a:bodyPr>
          <a:lstStyle/>
          <a:p>
            <a:pPr marL="0" indent="0" algn="ctr">
              <a:buFont typeface="Wingdings 2" pitchFamily="18" charset="2"/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</a:rPr>
              <a:t>Муниципальное образование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</a:rPr>
              <a:t>Киреевский район</a:t>
            </a:r>
          </a:p>
        </p:txBody>
      </p: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07950" y="0"/>
            <a:ext cx="9036050" cy="2276475"/>
          </a:xfrm>
        </p:spPr>
      </p:pic>
    </p:spTree>
    <p:controls>
      <p:control spid="1030" name="Label1" r:id="rId2" imgW="6095880" imgH="4067280"/>
      <p:control spid="1031" name="SapphireHiddenControl" r:id="rId3" imgW="6095880" imgH="40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438" y="0"/>
            <a:ext cx="4357718" cy="674030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жители муниципального образования Киреевский район!</a:t>
            </a:r>
          </a:p>
          <a:p>
            <a:pPr indent="457200" algn="just"/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эти дни мы ведем работу над самым важным документом - бюджетом района на 2018 год и плановый период 2019 и 2020 годов. Его формирование - это сложный процесс, в который должны быть вовлечены все граждане. </a:t>
            </a:r>
          </a:p>
          <a:p>
            <a:pPr indent="457200" algn="just"/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района формируется на трехлетний бюджетный цикл с учетом показателей прогноза социально-экономического развития Киреевского района до 2021 года. </a:t>
            </a:r>
          </a:p>
          <a:p>
            <a:pPr indent="457200" algn="just"/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Расходная часть бюджета ориентирована: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сохранение социальных гарантий для жителей района;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уровня заработной платы работников бюджетной сферы с ростом на 4% от уровня 2017 года;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качества и доступности муниципальных услуг.  </a:t>
            </a:r>
          </a:p>
          <a:p>
            <a:pPr indent="457200" algn="just"/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бюджета в 2018-2020 годах планируется осуществлять в рамках 11 муниципальных программ.</a:t>
            </a:r>
          </a:p>
          <a:p>
            <a:pPr indent="457200" algn="just"/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открыты для ваших замечаний и конструктивных предложений. 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://kirobr.gov71.ru/manager/kirko/kireev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4500562" cy="3505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57158" y="2143116"/>
            <a:ext cx="3929090" cy="2714644"/>
          </a:xfrm>
          <a:prstGeom prst="round2DiagRect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>Городские поселения:</a:t>
            </a:r>
          </a:p>
          <a:p>
            <a:pPr algn="ctr"/>
            <a:endParaRPr lang="ru-RU" sz="2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Город Киреевск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Город Болохово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Город Липки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43438" y="2143116"/>
            <a:ext cx="4143404" cy="2714644"/>
          </a:xfrm>
          <a:prstGeom prst="round2DiagRect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Сельские поселения:</a:t>
            </a:r>
          </a:p>
          <a:p>
            <a:pPr algn="ctr"/>
            <a:endParaRPr lang="ru-RU" sz="2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м.о.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Богучаровское</a:t>
            </a:r>
            <a:endParaRPr lang="ru-RU" sz="2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м.о.Бородинское</a:t>
            </a:r>
          </a:p>
          <a:p>
            <a:pPr algn="ctr"/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м.о.Дедиловское</a:t>
            </a:r>
            <a:endParaRPr lang="ru-RU" sz="2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м.о.Красноярское</a:t>
            </a:r>
          </a:p>
          <a:p>
            <a:pPr algn="ctr"/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м.о.Приупское</a:t>
            </a:r>
            <a:endParaRPr lang="ru-RU" sz="2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м.о.Шварцевское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1428736"/>
            <a:ext cx="707236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состав Киреевского района входит девять муниципальных образований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5072074"/>
            <a:ext cx="721523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Каждое поселение формирует свой муниципальный бюджет, из которых складывается консолидированный бюджет района</a:t>
            </a:r>
            <a:endParaRPr lang="ru-RU" b="1" dirty="0"/>
          </a:p>
        </p:txBody>
      </p:sp>
      <p:pic>
        <p:nvPicPr>
          <p:cNvPr id="17412" name="Picture 4" descr="http://oco-kireevsk.site/images/logo1219144532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42852"/>
            <a:ext cx="1000125" cy="1219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0219-kireev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3571876"/>
            <a:ext cx="5461006" cy="3071816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42844" y="142852"/>
            <a:ext cx="8643998" cy="328614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Нормативные правовые акты, регулирующие бюджетные правоотношения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Бюджетный кодекс РФ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Положение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бюджетном процессе в муниципальном образовании Киреевский район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Положение о межбюджетных отношениях в муниципальном образовании Киреевский район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муниципального образования Киреевский район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направления налоговой и бюджетной политики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Методики прогнозирования налоговых и неналоговых доходов бюджета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муниципального образования Киреевский район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3571876"/>
            <a:ext cx="3286148" cy="2357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муниципального бюджета рассматривается и утверждается Собранием представителей муниципального образования Киреевский район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71472" y="1000108"/>
          <a:ext cx="838201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642910" y="214290"/>
            <a:ext cx="821537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Муниципальные программы муниципального образования Киреевский район</a:t>
            </a:r>
            <a:endParaRPr lang="ru-RU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grpSp>
        <p:nvGrpSpPr>
          <p:cNvPr id="32772" name="Group 2"/>
          <p:cNvGrpSpPr>
            <a:grpSpLocks/>
          </p:cNvGrpSpPr>
          <p:nvPr/>
        </p:nvGrpSpPr>
        <p:grpSpPr bwMode="auto">
          <a:xfrm>
            <a:off x="0" y="1052513"/>
            <a:ext cx="9036050" cy="792162"/>
            <a:chOff x="-113" y="454"/>
            <a:chExt cx="5564" cy="530"/>
          </a:xfrm>
        </p:grpSpPr>
        <p:pic>
          <p:nvPicPr>
            <p:cNvPr id="32774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3" y="454"/>
              <a:ext cx="5564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 Box 4"/>
            <p:cNvSpPr txBox="1">
              <a:spLocks noChangeArrowheads="1"/>
            </p:cNvSpPr>
            <p:nvPr/>
          </p:nvSpPr>
          <p:spPr bwMode="auto">
            <a:xfrm>
              <a:off x="0" y="499"/>
              <a:ext cx="5444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r>
                <a:rPr lang="ru-RU" sz="2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onstantia" pitchFamily="18" charset="0"/>
                </a:rPr>
                <a:t>Контактная информация</a:t>
              </a:r>
            </a:p>
          </p:txBody>
        </p:sp>
      </p:grp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Информация по теме «Бюджет </a:t>
            </a:r>
            <a:r>
              <a:rPr lang="ru-RU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для граждан» </a:t>
            </a:r>
          </a:p>
          <a:p>
            <a:pPr eaLnBrk="1" hangingPunct="1">
              <a:defRPr/>
            </a:pPr>
            <a:r>
              <a:rPr lang="ru-RU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подготовлена финансовым управлением администрации муниципального образования Киреевский район 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000" b="1" dirty="0"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0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000" b="1" dirty="0" smtClean="0">
                <a:latin typeface="Times New Roman" pitchFamily="18" charset="0"/>
                <a:cs typeface="Times New Roman" pitchFamily="18" charset="0"/>
              </a:rPr>
              <a:t>301260, Тульская область, г. Киреевск, ул. Титова, д.4</a:t>
            </a:r>
            <a:endParaRPr lang="ru-RU" altLang="en-US" sz="20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000" b="1" dirty="0" smtClean="0">
                <a:latin typeface="Times New Roman" pitchFamily="18" charset="0"/>
                <a:cs typeface="Times New Roman" pitchFamily="18" charset="0"/>
              </a:rPr>
              <a:t>(48754) 6-14-33</a:t>
            </a:r>
            <a:endParaRPr lang="ru-RU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2782</TotalTime>
  <Pages>0</Pages>
  <Words>415</Words>
  <Characters>0</Characters>
  <Application>Microsoft Office PowerPoint</Application>
  <DocSecurity>0</DocSecurity>
  <PresentationFormat>Экран (4:3)</PresentationFormat>
  <Lines>0</Lines>
  <Paragraphs>55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Volchkova</cp:lastModifiedBy>
  <cp:revision>871</cp:revision>
  <cp:lastPrinted>2014-12-18T07:16:52Z</cp:lastPrinted>
  <dcterms:created xsi:type="dcterms:W3CDTF">2013-11-12T07:49:12Z</dcterms:created>
  <dcterms:modified xsi:type="dcterms:W3CDTF">2017-10-10T19:38:02Z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