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4086" r:id="rId1"/>
  </p:sldMasterIdLst>
  <p:notesMasterIdLst>
    <p:notesMasterId r:id="rId9"/>
  </p:notesMasterIdLst>
  <p:sldIdLst>
    <p:sldId id="263" r:id="rId2"/>
    <p:sldId id="269" r:id="rId3"/>
    <p:sldId id="271" r:id="rId4"/>
    <p:sldId id="273" r:id="rId5"/>
    <p:sldId id="272" r:id="rId6"/>
    <p:sldId id="270" r:id="rId7"/>
    <p:sldId id="279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ED315"/>
    <a:srgbClr val="D1AE17"/>
    <a:srgbClr val="9F2190"/>
    <a:srgbClr val="FFFFFF"/>
    <a:srgbClr val="FF6600"/>
    <a:srgbClr val="FF0066"/>
    <a:srgbClr val="3CE440"/>
    <a:srgbClr val="35A42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EB9631B5-78F2-41C9-869B-9F39066F8104}" styleName="Средний стиль 3 - акцент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85BE263C-DBD7-4A20-BB59-AAB30ACAA65A}" styleName="Средний стиль 3 - акцент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69C7853C-536D-4A76-A0AE-DD22124D55A5}" styleName="Стиль из темы 1 - акцент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08FB837D-C827-4EFA-A057-4D05807E0F7C}" styleName="Стиль из темы 1 - акцент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0505E3EF-67EA-436B-97B2-0124C06EBD24}" styleName="Средний стиль 4 - акцент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E8B1032C-EA38-4F05-BA0D-38AFFFC7BED3}" styleName="Светлый стиль 3 - акцент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06799F8-075E-4A3A-A7F6-7FBC6576F1A4}" styleName="Стиль из темы 2 - акцент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3881" autoAdjust="0"/>
    <p:restoredTop sz="94624" autoAdjust="0"/>
  </p:normalViewPr>
  <p:slideViewPr>
    <p:cSldViewPr>
      <p:cViewPr varScale="1">
        <p:scale>
          <a:sx n="110" d="100"/>
          <a:sy n="110" d="100"/>
        </p:scale>
        <p:origin x="1266" y="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image" Target="../media/image3.jpeg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image" Target="../media/image7.jpeg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image" Target="../media/image3.jpeg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image" Target="../media/image7.jpeg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7E94468-6F33-4DA9-8325-6A4A2FDD7726}" type="doc">
      <dgm:prSet loTypeId="urn:microsoft.com/office/officeart/2005/8/layout/vList3" loCatId="list" qsTypeId="urn:microsoft.com/office/officeart/2005/8/quickstyle/simple1" qsCatId="simple" csTypeId="urn:microsoft.com/office/officeart/2005/8/colors/accent1_2" csCatId="accent1" phldr="1"/>
      <dgm:spPr/>
    </dgm:pt>
    <dgm:pt modelId="{CCFD19AB-52BB-42DD-8DB8-7D7D471077E5}">
      <dgm:prSet phldrT="[Текст]"/>
      <dgm:spPr>
        <a:solidFill>
          <a:srgbClr val="D1AE17"/>
        </a:solidFill>
      </dgm:spPr>
      <dgm:t>
        <a:bodyPr/>
        <a:lstStyle/>
        <a:p>
          <a:pPr marL="0" marR="0" lvl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b="1" i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Телефонные звонки</a:t>
          </a:r>
        </a:p>
        <a:p>
          <a:pPr lvl="0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dirty="0">
            <a:solidFill>
              <a:schemeClr val="tx1"/>
            </a:solidFill>
          </a:endParaRPr>
        </a:p>
      </dgm:t>
    </dgm:pt>
    <dgm:pt modelId="{8A15CDE9-75EC-495D-8430-0B8E737288FE}" type="parTrans" cxnId="{0D90832A-4766-417E-B801-67668D7B5A95}">
      <dgm:prSet/>
      <dgm:spPr/>
      <dgm:t>
        <a:bodyPr/>
        <a:lstStyle/>
        <a:p>
          <a:endParaRPr lang="ru-RU"/>
        </a:p>
      </dgm:t>
    </dgm:pt>
    <dgm:pt modelId="{6EFF9A9A-4515-45AA-9639-7DB8E5406F9C}" type="sibTrans" cxnId="{0D90832A-4766-417E-B801-67668D7B5A95}">
      <dgm:prSet/>
      <dgm:spPr/>
      <dgm:t>
        <a:bodyPr/>
        <a:lstStyle/>
        <a:p>
          <a:endParaRPr lang="ru-RU"/>
        </a:p>
      </dgm:t>
    </dgm:pt>
    <dgm:pt modelId="{F5676D6B-E1DD-444B-B376-6F5742C86517}">
      <dgm:prSet phldrT="[Текст]"/>
      <dgm:spPr>
        <a:solidFill>
          <a:srgbClr val="FFC000"/>
        </a:solidFill>
      </dgm:spPr>
      <dgm:t>
        <a:bodyPr/>
        <a:lstStyle/>
        <a:p>
          <a:r>
            <a:rPr lang="ru-RU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Социальные сети</a:t>
          </a:r>
          <a:endParaRPr lang="ru-RU" b="1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2CD7E734-CCCD-4176-91EC-DEAC1E6E8218}" type="parTrans" cxnId="{2D4EFA31-D71A-4D1A-B1F8-AA48FAE54006}">
      <dgm:prSet/>
      <dgm:spPr/>
      <dgm:t>
        <a:bodyPr/>
        <a:lstStyle/>
        <a:p>
          <a:endParaRPr lang="ru-RU"/>
        </a:p>
      </dgm:t>
    </dgm:pt>
    <dgm:pt modelId="{EA86F2AC-11E6-4627-8C8B-585B2EF71C33}" type="sibTrans" cxnId="{2D4EFA31-D71A-4D1A-B1F8-AA48FAE54006}">
      <dgm:prSet/>
      <dgm:spPr/>
      <dgm:t>
        <a:bodyPr/>
        <a:lstStyle/>
        <a:p>
          <a:endParaRPr lang="ru-RU"/>
        </a:p>
      </dgm:t>
    </dgm:pt>
    <dgm:pt modelId="{0325AFCD-51EE-48DD-9BE1-B8CF7F176C83}">
      <dgm:prSet phldrT="[Текст]"/>
      <dgm:spPr>
        <a:solidFill>
          <a:srgbClr val="CED315"/>
        </a:solidFill>
      </dgm:spPr>
      <dgm:t>
        <a:bodyPr/>
        <a:lstStyle/>
        <a:p>
          <a:r>
            <a:rPr lang="ru-RU" b="1" i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Мессенджеры</a:t>
          </a:r>
          <a:endParaRPr lang="ru-RU" b="1" i="1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BD73E5FF-85BD-4511-B128-A5A78C7CF79B}" type="parTrans" cxnId="{1FC46924-3BA3-4700-8D79-6F23679156DF}">
      <dgm:prSet/>
      <dgm:spPr/>
      <dgm:t>
        <a:bodyPr/>
        <a:lstStyle/>
        <a:p>
          <a:endParaRPr lang="ru-RU"/>
        </a:p>
      </dgm:t>
    </dgm:pt>
    <dgm:pt modelId="{2CE372A0-2FBE-44F1-9A80-BF0F5895F7B8}" type="sibTrans" cxnId="{1FC46924-3BA3-4700-8D79-6F23679156DF}">
      <dgm:prSet/>
      <dgm:spPr/>
      <dgm:t>
        <a:bodyPr/>
        <a:lstStyle/>
        <a:p>
          <a:endParaRPr lang="ru-RU"/>
        </a:p>
      </dgm:t>
    </dgm:pt>
    <dgm:pt modelId="{E6F5F1EB-14CD-4FFA-AFB4-8659405704F2}" type="pres">
      <dgm:prSet presAssocID="{F7E94468-6F33-4DA9-8325-6A4A2FDD7726}" presName="linearFlow" presStyleCnt="0">
        <dgm:presLayoutVars>
          <dgm:dir/>
          <dgm:resizeHandles val="exact"/>
        </dgm:presLayoutVars>
      </dgm:prSet>
      <dgm:spPr/>
    </dgm:pt>
    <dgm:pt modelId="{AECECBB2-D929-47C0-AE0E-607B20535891}" type="pres">
      <dgm:prSet presAssocID="{CCFD19AB-52BB-42DD-8DB8-7D7D471077E5}" presName="composite" presStyleCnt="0"/>
      <dgm:spPr/>
    </dgm:pt>
    <dgm:pt modelId="{A89DFE2A-57C4-4EE8-B246-B4ED5B0229B7}" type="pres">
      <dgm:prSet presAssocID="{CCFD19AB-52BB-42DD-8DB8-7D7D471077E5}" presName="imgShp" presStyleLbl="fgImgPlace1" presStyleIdx="0" presStyleCnt="3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5000" r="-25000"/>
          </a:stretch>
        </a:blipFill>
      </dgm:spPr>
    </dgm:pt>
    <dgm:pt modelId="{EC177091-EB1E-44A8-8609-9B0388C09B1E}" type="pres">
      <dgm:prSet presAssocID="{CCFD19AB-52BB-42DD-8DB8-7D7D471077E5}" presName="txShp" presStyleLbl="node1" presStyleIdx="0" presStyleCnt="3" custScaleX="11793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CA855FF-47E2-4197-9FFD-21A3138451C8}" type="pres">
      <dgm:prSet presAssocID="{6EFF9A9A-4515-45AA-9639-7DB8E5406F9C}" presName="spacing" presStyleCnt="0"/>
      <dgm:spPr/>
    </dgm:pt>
    <dgm:pt modelId="{336C2685-19C9-47C0-850F-4D80C15F7AF4}" type="pres">
      <dgm:prSet presAssocID="{F5676D6B-E1DD-444B-B376-6F5742C86517}" presName="composite" presStyleCnt="0"/>
      <dgm:spPr/>
    </dgm:pt>
    <dgm:pt modelId="{DBA65EFA-18D3-4301-BB65-203874C2E7FA}" type="pres">
      <dgm:prSet presAssocID="{F5676D6B-E1DD-444B-B376-6F5742C86517}" presName="imgShp" presStyleLbl="fgImgPlace1" presStyleIdx="1" presStyleCnt="3"/>
      <dgm:spPr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8000" r="-8000"/>
          </a:stretch>
        </a:blipFill>
      </dgm:spPr>
    </dgm:pt>
    <dgm:pt modelId="{63A43ADE-792F-437D-BFD0-601637F7FF15}" type="pres">
      <dgm:prSet presAssocID="{F5676D6B-E1DD-444B-B376-6F5742C86517}" presName="txShp" presStyleLbl="node1" presStyleIdx="1" presStyleCnt="3" custScaleX="11826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45D873F-3795-4511-96FB-DE4DF061CE42}" type="pres">
      <dgm:prSet presAssocID="{EA86F2AC-11E6-4627-8C8B-585B2EF71C33}" presName="spacing" presStyleCnt="0"/>
      <dgm:spPr/>
    </dgm:pt>
    <dgm:pt modelId="{CFB8FADF-3BA7-44E4-AAEE-68F3973681DB}" type="pres">
      <dgm:prSet presAssocID="{0325AFCD-51EE-48DD-9BE1-B8CF7F176C83}" presName="composite" presStyleCnt="0"/>
      <dgm:spPr/>
    </dgm:pt>
    <dgm:pt modelId="{5ACF567F-104B-416A-BB73-D4B6B940F712}" type="pres">
      <dgm:prSet presAssocID="{0325AFCD-51EE-48DD-9BE1-B8CF7F176C83}" presName="imgShp" presStyleLbl="fgImgPlace1" presStyleIdx="2" presStyleCnt="3"/>
      <dgm:spPr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9000" r="-39000"/>
          </a:stretch>
        </a:blipFill>
      </dgm:spPr>
    </dgm:pt>
    <dgm:pt modelId="{95C17378-4059-44DF-90F1-396F1E324145}" type="pres">
      <dgm:prSet presAssocID="{0325AFCD-51EE-48DD-9BE1-B8CF7F176C83}" presName="txShp" presStyleLbl="node1" presStyleIdx="2" presStyleCnt="3" custScaleX="12174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23EE80E5-025A-4E19-BDEF-6281AF5FFDDE}" type="presOf" srcId="{F7E94468-6F33-4DA9-8325-6A4A2FDD7726}" destId="{E6F5F1EB-14CD-4FFA-AFB4-8659405704F2}" srcOrd="0" destOrd="0" presId="urn:microsoft.com/office/officeart/2005/8/layout/vList3"/>
    <dgm:cxn modelId="{2078929F-A391-4871-8BAB-8A167464BE46}" type="presOf" srcId="{CCFD19AB-52BB-42DD-8DB8-7D7D471077E5}" destId="{EC177091-EB1E-44A8-8609-9B0388C09B1E}" srcOrd="0" destOrd="0" presId="urn:microsoft.com/office/officeart/2005/8/layout/vList3"/>
    <dgm:cxn modelId="{1060B148-1C55-4C3E-90AD-7A6038C40BDD}" type="presOf" srcId="{F5676D6B-E1DD-444B-B376-6F5742C86517}" destId="{63A43ADE-792F-437D-BFD0-601637F7FF15}" srcOrd="0" destOrd="0" presId="urn:microsoft.com/office/officeart/2005/8/layout/vList3"/>
    <dgm:cxn modelId="{2D4EFA31-D71A-4D1A-B1F8-AA48FAE54006}" srcId="{F7E94468-6F33-4DA9-8325-6A4A2FDD7726}" destId="{F5676D6B-E1DD-444B-B376-6F5742C86517}" srcOrd="1" destOrd="0" parTransId="{2CD7E734-CCCD-4176-91EC-DEAC1E6E8218}" sibTransId="{EA86F2AC-11E6-4627-8C8B-585B2EF71C33}"/>
    <dgm:cxn modelId="{1FC46924-3BA3-4700-8D79-6F23679156DF}" srcId="{F7E94468-6F33-4DA9-8325-6A4A2FDD7726}" destId="{0325AFCD-51EE-48DD-9BE1-B8CF7F176C83}" srcOrd="2" destOrd="0" parTransId="{BD73E5FF-85BD-4511-B128-A5A78C7CF79B}" sibTransId="{2CE372A0-2FBE-44F1-9A80-BF0F5895F7B8}"/>
    <dgm:cxn modelId="{0D90832A-4766-417E-B801-67668D7B5A95}" srcId="{F7E94468-6F33-4DA9-8325-6A4A2FDD7726}" destId="{CCFD19AB-52BB-42DD-8DB8-7D7D471077E5}" srcOrd="0" destOrd="0" parTransId="{8A15CDE9-75EC-495D-8430-0B8E737288FE}" sibTransId="{6EFF9A9A-4515-45AA-9639-7DB8E5406F9C}"/>
    <dgm:cxn modelId="{991F1872-1781-43B1-BE3D-308F1550A6E6}" type="presOf" srcId="{0325AFCD-51EE-48DD-9BE1-B8CF7F176C83}" destId="{95C17378-4059-44DF-90F1-396F1E324145}" srcOrd="0" destOrd="0" presId="urn:microsoft.com/office/officeart/2005/8/layout/vList3"/>
    <dgm:cxn modelId="{0FC2B31D-78AC-4167-8281-F9B9DBDB0F99}" type="presParOf" srcId="{E6F5F1EB-14CD-4FFA-AFB4-8659405704F2}" destId="{AECECBB2-D929-47C0-AE0E-607B20535891}" srcOrd="0" destOrd="0" presId="urn:microsoft.com/office/officeart/2005/8/layout/vList3"/>
    <dgm:cxn modelId="{37444DB8-33B3-4C7D-A78A-5587A9AFDA90}" type="presParOf" srcId="{AECECBB2-D929-47C0-AE0E-607B20535891}" destId="{A89DFE2A-57C4-4EE8-B246-B4ED5B0229B7}" srcOrd="0" destOrd="0" presId="urn:microsoft.com/office/officeart/2005/8/layout/vList3"/>
    <dgm:cxn modelId="{2C25393D-DABB-4B4A-BA52-49A039AC5777}" type="presParOf" srcId="{AECECBB2-D929-47C0-AE0E-607B20535891}" destId="{EC177091-EB1E-44A8-8609-9B0388C09B1E}" srcOrd="1" destOrd="0" presId="urn:microsoft.com/office/officeart/2005/8/layout/vList3"/>
    <dgm:cxn modelId="{255EDB11-5923-4D90-8949-BCECE7E2F37E}" type="presParOf" srcId="{E6F5F1EB-14CD-4FFA-AFB4-8659405704F2}" destId="{FCA855FF-47E2-4197-9FFD-21A3138451C8}" srcOrd="1" destOrd="0" presId="urn:microsoft.com/office/officeart/2005/8/layout/vList3"/>
    <dgm:cxn modelId="{73B7A8C1-6D49-4F6E-8E87-A65FA84C2A63}" type="presParOf" srcId="{E6F5F1EB-14CD-4FFA-AFB4-8659405704F2}" destId="{336C2685-19C9-47C0-850F-4D80C15F7AF4}" srcOrd="2" destOrd="0" presId="urn:microsoft.com/office/officeart/2005/8/layout/vList3"/>
    <dgm:cxn modelId="{1B6F1218-40CB-4AB8-8C80-370E750AAE3E}" type="presParOf" srcId="{336C2685-19C9-47C0-850F-4D80C15F7AF4}" destId="{DBA65EFA-18D3-4301-BB65-203874C2E7FA}" srcOrd="0" destOrd="0" presId="urn:microsoft.com/office/officeart/2005/8/layout/vList3"/>
    <dgm:cxn modelId="{0368B53C-A4B3-4C90-82C8-69571E2C956C}" type="presParOf" srcId="{336C2685-19C9-47C0-850F-4D80C15F7AF4}" destId="{63A43ADE-792F-437D-BFD0-601637F7FF15}" srcOrd="1" destOrd="0" presId="urn:microsoft.com/office/officeart/2005/8/layout/vList3"/>
    <dgm:cxn modelId="{D047A3D0-ACC5-4CED-BCCE-2D1F8389CFD5}" type="presParOf" srcId="{E6F5F1EB-14CD-4FFA-AFB4-8659405704F2}" destId="{D45D873F-3795-4511-96FB-DE4DF061CE42}" srcOrd="3" destOrd="0" presId="urn:microsoft.com/office/officeart/2005/8/layout/vList3"/>
    <dgm:cxn modelId="{51F00E89-55C2-4E6E-B6A3-80CE423C5E6C}" type="presParOf" srcId="{E6F5F1EB-14CD-4FFA-AFB4-8659405704F2}" destId="{CFB8FADF-3BA7-44E4-AAEE-68F3973681DB}" srcOrd="4" destOrd="0" presId="urn:microsoft.com/office/officeart/2005/8/layout/vList3"/>
    <dgm:cxn modelId="{03985C5B-E099-4193-B095-8B502D086B13}" type="presParOf" srcId="{CFB8FADF-3BA7-44E4-AAEE-68F3973681DB}" destId="{5ACF567F-104B-416A-BB73-D4B6B940F712}" srcOrd="0" destOrd="0" presId="urn:microsoft.com/office/officeart/2005/8/layout/vList3"/>
    <dgm:cxn modelId="{7B697ABC-7F15-4C37-8F93-7A42692259CB}" type="presParOf" srcId="{CFB8FADF-3BA7-44E4-AAEE-68F3973681DB}" destId="{95C17378-4059-44DF-90F1-396F1E324145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7F181EC-E173-4625-848D-AED2143FEB68}" type="doc">
      <dgm:prSet loTypeId="urn:microsoft.com/office/officeart/2005/8/layout/vList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15000783-416A-47C5-B595-6D45B8780768}">
      <dgm:prSet phldrT="[Текст]" custT="1"/>
      <dgm:spPr>
        <a:solidFill>
          <a:schemeClr val="accent3">
            <a:lumMod val="60000"/>
            <a:lumOff val="40000"/>
          </a:schemeClr>
        </a:solidFill>
      </dgm:spPr>
      <dgm:t>
        <a:bodyPr/>
        <a:lstStyle/>
        <a:p>
          <a:r>
            <a:rPr lang="ru-RU" sz="1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родственником или другом, якобы попавшим в беду</a:t>
          </a:r>
          <a:endParaRPr lang="ru-RU" sz="18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0730BFDF-EC4D-4138-96CB-938037ACF47A}" type="parTrans" cxnId="{99A4ED8C-721F-4EC6-BFD8-C617809C2EF8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AC62E936-AACD-46BA-B5DB-3FE3E6348B9B}" type="sibTrans" cxnId="{99A4ED8C-721F-4EC6-BFD8-C617809C2EF8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9B4E4302-9C35-4B1C-A9BE-5C96D214DBCA}">
      <dgm:prSet phldrT="[Текст]" custT="1"/>
      <dgm:spPr>
        <a:solidFill>
          <a:schemeClr val="accent3">
            <a:lumMod val="60000"/>
            <a:lumOff val="40000"/>
          </a:schemeClr>
        </a:solidFill>
      </dgm:spPr>
      <dgm:t>
        <a:bodyPr/>
        <a:lstStyle/>
        <a:p>
          <a:r>
            <a:rPr lang="ru-RU" sz="1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сотрудником Пенсионного Фонда, который оформляет льготы, пособия, путёвки</a:t>
          </a:r>
          <a:endParaRPr lang="ru-RU" sz="18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21EADDE-BF6A-4783-97A9-71D93C75E774}" type="parTrans" cxnId="{55B4D265-D0EF-43AF-AC91-6A87A8F11568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A2A3B73F-FB69-44BA-9705-F96B5F3564D2}" type="sibTrans" cxnId="{55B4D265-D0EF-43AF-AC91-6A87A8F11568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82695EC9-B916-4525-8505-F731629D10E4}">
      <dgm:prSet phldrT="[Текст]" custT="1"/>
      <dgm:spPr>
        <a:solidFill>
          <a:schemeClr val="accent3">
            <a:lumMod val="60000"/>
            <a:lumOff val="40000"/>
          </a:schemeClr>
        </a:solidFill>
      </dgm:spPr>
      <dgm:t>
        <a:bodyPr/>
        <a:lstStyle/>
        <a:p>
          <a:r>
            <a:rPr lang="ru-RU" sz="16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сотрудником банка, который сообщает о подозрительных операциях с Вашей картой и требует продиктовать данные карты для их отмены </a:t>
          </a:r>
          <a:endParaRPr lang="ru-RU" sz="16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684D1B4-15A6-45FF-96F6-1BC56F2B691A}" type="parTrans" cxnId="{5AF19807-67B6-47E9-B7A3-F41116D26B46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CEDD93BC-088D-45E9-B7A2-850E340067A6}" type="sibTrans" cxnId="{5AF19807-67B6-47E9-B7A3-F41116D26B46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A5976A4-5BDB-47F2-BF48-49AF13581F62}">
      <dgm:prSet phldrT="[Текст]" custT="1"/>
      <dgm:spPr>
        <a:solidFill>
          <a:schemeClr val="accent3">
            <a:lumMod val="60000"/>
            <a:lumOff val="40000"/>
          </a:schemeClr>
        </a:solidFill>
      </dgm:spPr>
      <dgm:t>
        <a:bodyPr/>
        <a:lstStyle/>
        <a:p>
          <a:r>
            <a:rPr lang="ru-RU" sz="16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сотрудником Службы занятости населения или известной компании, которые предлагают работу и требуют оплатить регистрационный взнос</a:t>
          </a:r>
          <a:endParaRPr lang="ru-RU" sz="16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227EF9E5-2BA9-4482-83D7-113A29B70345}" type="parTrans" cxnId="{DB530E3D-E6B7-4B93-BAD1-3D95664CC7DC}">
      <dgm:prSet/>
      <dgm:spPr/>
      <dgm:t>
        <a:bodyPr/>
        <a:lstStyle/>
        <a:p>
          <a:endParaRPr lang="ru-RU"/>
        </a:p>
      </dgm:t>
    </dgm:pt>
    <dgm:pt modelId="{DF7435DD-B0A8-4039-9333-5A9F0EC38A13}" type="sibTrans" cxnId="{DB530E3D-E6B7-4B93-BAD1-3D95664CC7DC}">
      <dgm:prSet/>
      <dgm:spPr/>
      <dgm:t>
        <a:bodyPr/>
        <a:lstStyle/>
        <a:p>
          <a:endParaRPr lang="ru-RU"/>
        </a:p>
      </dgm:t>
    </dgm:pt>
    <dgm:pt modelId="{0B3465E1-1851-42FB-8B02-D3F98DD77A03}">
      <dgm:prSet phldrT="[Текст]" custT="1"/>
      <dgm:spPr>
        <a:solidFill>
          <a:schemeClr val="accent3">
            <a:lumMod val="60000"/>
            <a:lumOff val="40000"/>
          </a:schemeClr>
        </a:solidFill>
      </dgm:spPr>
      <dgm:t>
        <a:bodyPr/>
        <a:lstStyle/>
        <a:p>
          <a:pPr marL="0" marR="0" lvl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6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сотрудником благотворительного фонда или волонтёром, который собирает деньги на срочное лечение или иную благородную цель</a:t>
          </a:r>
          <a:endParaRPr lang="ru-RU" sz="16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C343234-3322-4ECA-9030-809146143A3E}" type="parTrans" cxnId="{D43F8358-7440-4F40-925C-852BC23A3147}">
      <dgm:prSet/>
      <dgm:spPr/>
      <dgm:t>
        <a:bodyPr/>
        <a:lstStyle/>
        <a:p>
          <a:endParaRPr lang="ru-RU"/>
        </a:p>
      </dgm:t>
    </dgm:pt>
    <dgm:pt modelId="{F0497A06-3E7D-4EA0-A53A-25FA63D877AA}" type="sibTrans" cxnId="{D43F8358-7440-4F40-925C-852BC23A3147}">
      <dgm:prSet/>
      <dgm:spPr/>
      <dgm:t>
        <a:bodyPr/>
        <a:lstStyle/>
        <a:p>
          <a:endParaRPr lang="ru-RU"/>
        </a:p>
      </dgm:t>
    </dgm:pt>
    <dgm:pt modelId="{6D66D641-61A6-4742-85AA-614F41BA8525}">
      <dgm:prSet phldrT="[Текст]" custT="1"/>
      <dgm:spPr>
        <a:solidFill>
          <a:schemeClr val="accent3">
            <a:lumMod val="60000"/>
            <a:lumOff val="40000"/>
          </a:schemeClr>
        </a:solidFill>
      </dgm:spPr>
      <dgm:t>
        <a:bodyPr/>
        <a:lstStyle/>
        <a:p>
          <a:r>
            <a:rPr lang="ru-RU" sz="16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покупателем Вашего товара, который хочет узнать данные банковской карты, чтобы якобы перевести Вам деньги</a:t>
          </a:r>
          <a:endParaRPr lang="ru-RU" sz="16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A8642F2C-5B18-4201-8668-47AA74A6C10C}" type="parTrans" cxnId="{6AC337DF-55F1-4C5F-97EC-C5AAA8A69936}">
      <dgm:prSet/>
      <dgm:spPr/>
      <dgm:t>
        <a:bodyPr/>
        <a:lstStyle/>
        <a:p>
          <a:endParaRPr lang="ru-RU"/>
        </a:p>
      </dgm:t>
    </dgm:pt>
    <dgm:pt modelId="{4A6AEE89-FD4B-4004-AAD7-70044160E825}" type="sibTrans" cxnId="{6AC337DF-55F1-4C5F-97EC-C5AAA8A69936}">
      <dgm:prSet/>
      <dgm:spPr/>
      <dgm:t>
        <a:bodyPr/>
        <a:lstStyle/>
        <a:p>
          <a:endParaRPr lang="ru-RU"/>
        </a:p>
      </dgm:t>
    </dgm:pt>
    <dgm:pt modelId="{B11CAEFE-39A4-47CC-9E4D-AD56E1F35144}" type="pres">
      <dgm:prSet presAssocID="{C7F181EC-E173-4625-848D-AED2143FEB68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98A66EB-FE8B-4731-9536-DEAC05AAD0FA}" type="pres">
      <dgm:prSet presAssocID="{15000783-416A-47C5-B595-6D45B8780768}" presName="composite" presStyleCnt="0"/>
      <dgm:spPr/>
    </dgm:pt>
    <dgm:pt modelId="{FEBF038E-0525-4939-9674-ACD3682645D2}" type="pres">
      <dgm:prSet presAssocID="{15000783-416A-47C5-B595-6D45B8780768}" presName="imgShp" presStyleLbl="fgImgPlace1" presStyleIdx="0" presStyleCnt="6" custScaleX="148544" custScaleY="93691" custLinFactX="-28500" custLinFactNeighborX="-100000" custLinFactNeighborY="-129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0000" r="-30000"/>
          </a:stretch>
        </a:blipFill>
      </dgm:spPr>
      <dgm:t>
        <a:bodyPr/>
        <a:lstStyle/>
        <a:p>
          <a:endParaRPr lang="ru-RU"/>
        </a:p>
      </dgm:t>
    </dgm:pt>
    <dgm:pt modelId="{C7523D6D-E8B4-46D8-9D58-6100B4FC22EE}" type="pres">
      <dgm:prSet presAssocID="{15000783-416A-47C5-B595-6D45B8780768}" presName="txShp" presStyleLbl="node1" presStyleIdx="0" presStyleCnt="6" custScaleX="139559" custScaleY="80624" custLinFactNeighborX="5607" custLinFactNeighborY="455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F2ECB8A-A653-4AF8-825F-52115B3B78FF}" type="pres">
      <dgm:prSet presAssocID="{AC62E936-AACD-46BA-B5DB-3FE3E6348B9B}" presName="spacing" presStyleCnt="0"/>
      <dgm:spPr/>
    </dgm:pt>
    <dgm:pt modelId="{342C6A36-B701-49CB-B25F-4ABC81AE625A}" type="pres">
      <dgm:prSet presAssocID="{9B4E4302-9C35-4B1C-A9BE-5C96D214DBCA}" presName="composite" presStyleCnt="0"/>
      <dgm:spPr/>
    </dgm:pt>
    <dgm:pt modelId="{1CF79165-739E-476B-9909-C4DAB4A93CDC}" type="pres">
      <dgm:prSet presAssocID="{9B4E4302-9C35-4B1C-A9BE-5C96D214DBCA}" presName="imgShp" presStyleLbl="fgImgPlace1" presStyleIdx="1" presStyleCnt="6" custScaleX="144935" custLinFactX="-30305" custLinFactNeighborX="-100000" custLinFactNeighborY="-9659"/>
      <dgm:spPr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4000" r="-34000"/>
          </a:stretch>
        </a:blipFill>
      </dgm:spPr>
      <dgm:t>
        <a:bodyPr/>
        <a:lstStyle/>
        <a:p>
          <a:endParaRPr lang="ru-RU"/>
        </a:p>
      </dgm:t>
    </dgm:pt>
    <dgm:pt modelId="{4F5E11C5-CDF7-4FA2-8ABA-98D5707E020E}" type="pres">
      <dgm:prSet presAssocID="{9B4E4302-9C35-4B1C-A9BE-5C96D214DBCA}" presName="txShp" presStyleLbl="node1" presStyleIdx="1" presStyleCnt="6" custScaleX="140651" custLinFactNeighborX="4579" custLinFactNeighborY="239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B2213D3-A238-4D80-BBED-890BC10E64A1}" type="pres">
      <dgm:prSet presAssocID="{A2A3B73F-FB69-44BA-9705-F96B5F3564D2}" presName="spacing" presStyleCnt="0"/>
      <dgm:spPr/>
    </dgm:pt>
    <dgm:pt modelId="{21661706-CB1E-41A8-ABB4-DF147DB6885F}" type="pres">
      <dgm:prSet presAssocID="{82695EC9-B916-4525-8505-F731629D10E4}" presName="composite" presStyleCnt="0"/>
      <dgm:spPr/>
    </dgm:pt>
    <dgm:pt modelId="{231E7AA2-250D-4155-A0F6-F056E6F69980}" type="pres">
      <dgm:prSet presAssocID="{82695EC9-B916-4525-8505-F731629D10E4}" presName="imgShp" presStyleLbl="fgImgPlace1" presStyleIdx="2" presStyleCnt="6" custScaleX="144935" custLinFactX="-30305" custLinFactNeighborX="-100000" custLinFactNeighborY="-11098"/>
      <dgm:spPr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58000" r="-58000"/>
          </a:stretch>
        </a:blipFill>
      </dgm:spPr>
    </dgm:pt>
    <dgm:pt modelId="{B9DA2614-A8DF-4F46-AE2C-E0557F070824}" type="pres">
      <dgm:prSet presAssocID="{82695EC9-B916-4525-8505-F731629D10E4}" presName="txShp" presStyleLbl="node1" presStyleIdx="2" presStyleCnt="6" custScaleX="142678" custScaleY="102684" custLinFactNeighborX="5593" custLinFactNeighborY="-1071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11BE348-6B8D-46CC-B71C-764484BBCDD1}" type="pres">
      <dgm:prSet presAssocID="{CEDD93BC-088D-45E9-B7A2-850E340067A6}" presName="spacing" presStyleCnt="0"/>
      <dgm:spPr/>
    </dgm:pt>
    <dgm:pt modelId="{A920A241-BEE5-4025-AF61-9A9A84C1424D}" type="pres">
      <dgm:prSet presAssocID="{5A5976A4-5BDB-47F2-BF48-49AF13581F62}" presName="composite" presStyleCnt="0"/>
      <dgm:spPr/>
    </dgm:pt>
    <dgm:pt modelId="{4A5907DC-B1AC-4758-B463-5F690CA7DEFB}" type="pres">
      <dgm:prSet presAssocID="{5A5976A4-5BDB-47F2-BF48-49AF13581F62}" presName="imgShp" presStyleLbl="fgImgPlace1" presStyleIdx="3" presStyleCnt="6" custScaleX="136852" custLinFactX="-15416" custLinFactNeighborX="-100000" custLinFactNeighborY="-18801"/>
      <dgm:spPr>
        <a:blipFill>
          <a:blip xmlns:r="http://schemas.openxmlformats.org/officeDocument/2006/relationships"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0000" r="-30000"/>
          </a:stretch>
        </a:blipFill>
      </dgm:spPr>
      <dgm:t>
        <a:bodyPr/>
        <a:lstStyle/>
        <a:p>
          <a:endParaRPr lang="ru-RU"/>
        </a:p>
      </dgm:t>
    </dgm:pt>
    <dgm:pt modelId="{C63A7D3B-5F94-4456-8CE9-BE4C97A2256B}" type="pres">
      <dgm:prSet presAssocID="{5A5976A4-5BDB-47F2-BF48-49AF13581F62}" presName="txShp" presStyleLbl="node1" presStyleIdx="3" presStyleCnt="6" custScaleX="139184" custLinFactNeighborX="5419" custLinFactNeighborY="-1880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85547C3-29DA-43EE-A27C-1E0572C0934C}" type="pres">
      <dgm:prSet presAssocID="{DF7435DD-B0A8-4039-9333-5A9F0EC38A13}" presName="spacing" presStyleCnt="0"/>
      <dgm:spPr/>
    </dgm:pt>
    <dgm:pt modelId="{DBA492A9-B9CD-4AFF-BD2F-E6B737E063AE}" type="pres">
      <dgm:prSet presAssocID="{0B3465E1-1851-42FB-8B02-D3F98DD77A03}" presName="composite" presStyleCnt="0"/>
      <dgm:spPr/>
    </dgm:pt>
    <dgm:pt modelId="{8AE8B7C6-4D2B-496F-BD95-F0D385B29B48}" type="pres">
      <dgm:prSet presAssocID="{0B3465E1-1851-42FB-8B02-D3F98DD77A03}" presName="imgShp" presStyleLbl="fgImgPlace1" presStyleIdx="4" presStyleCnt="6" custScaleX="144935" custScaleY="100109" custLinFactX="-11374" custLinFactNeighborX="-100000" custLinFactNeighborY="-10828"/>
      <dgm:spPr>
        <a:blipFill>
          <a:blip xmlns:r="http://schemas.openxmlformats.org/officeDocument/2006/relationships"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1000" r="-21000"/>
          </a:stretch>
        </a:blipFill>
      </dgm:spPr>
      <dgm:t>
        <a:bodyPr/>
        <a:lstStyle/>
        <a:p>
          <a:endParaRPr lang="ru-RU"/>
        </a:p>
      </dgm:t>
    </dgm:pt>
    <dgm:pt modelId="{FF77B2CB-55B1-4C29-B95E-0DA9FB83159B}" type="pres">
      <dgm:prSet presAssocID="{0B3465E1-1851-42FB-8B02-D3F98DD77A03}" presName="txShp" presStyleLbl="node1" presStyleIdx="4" presStyleCnt="6" custScaleX="136606" custLinFactNeighborX="7277" custLinFactNeighborY="-1088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0E7A896-C38D-4B27-894C-6B7C0E6F5E97}" type="pres">
      <dgm:prSet presAssocID="{F0497A06-3E7D-4EA0-A53A-25FA63D877AA}" presName="spacing" presStyleCnt="0"/>
      <dgm:spPr/>
    </dgm:pt>
    <dgm:pt modelId="{B4BF0FE2-EB7A-4833-B380-9CD5F5D5C30F}" type="pres">
      <dgm:prSet presAssocID="{6D66D641-61A6-4742-85AA-614F41BA8525}" presName="composite" presStyleCnt="0"/>
      <dgm:spPr/>
    </dgm:pt>
    <dgm:pt modelId="{CC9D8A3B-8DE5-46D7-884F-3B5ADBC2D08C}" type="pres">
      <dgm:prSet presAssocID="{6D66D641-61A6-4742-85AA-614F41BA8525}" presName="imgShp" presStyleLbl="fgImgPlace1" presStyleIdx="5" presStyleCnt="6" custScaleX="145940" custLinFactX="-22357" custLinFactNeighborX="-100000" custLinFactNeighborY="-2965"/>
      <dgm:spPr>
        <a:blipFill>
          <a:blip xmlns:r="http://schemas.openxmlformats.org/officeDocument/2006/relationships"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7000" r="-17000"/>
          </a:stretch>
        </a:blipFill>
      </dgm:spPr>
      <dgm:t>
        <a:bodyPr/>
        <a:lstStyle/>
        <a:p>
          <a:endParaRPr lang="ru-RU"/>
        </a:p>
      </dgm:t>
    </dgm:pt>
    <dgm:pt modelId="{9A86DA22-9D1D-4A85-98DF-15536EE04DC7}" type="pres">
      <dgm:prSet presAssocID="{6D66D641-61A6-4742-85AA-614F41BA8525}" presName="txShp" presStyleLbl="node1" presStyleIdx="5" presStyleCnt="6" custScaleX="142261" custLinFactNeighborX="5384" custLinFactNeighborY="-296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5F59691B-9265-4744-9B14-BD8F35A0371A}" type="presOf" srcId="{15000783-416A-47C5-B595-6D45B8780768}" destId="{C7523D6D-E8B4-46D8-9D58-6100B4FC22EE}" srcOrd="0" destOrd="0" presId="urn:microsoft.com/office/officeart/2005/8/layout/vList3"/>
    <dgm:cxn modelId="{46102D6C-9CD8-41D4-9F46-BB560C40A4CD}" type="presOf" srcId="{0B3465E1-1851-42FB-8B02-D3F98DD77A03}" destId="{FF77B2CB-55B1-4C29-B95E-0DA9FB83159B}" srcOrd="0" destOrd="0" presId="urn:microsoft.com/office/officeart/2005/8/layout/vList3"/>
    <dgm:cxn modelId="{B9DDFD64-6E91-430A-8167-CF23207BFF96}" type="presOf" srcId="{5A5976A4-5BDB-47F2-BF48-49AF13581F62}" destId="{C63A7D3B-5F94-4456-8CE9-BE4C97A2256B}" srcOrd="0" destOrd="0" presId="urn:microsoft.com/office/officeart/2005/8/layout/vList3"/>
    <dgm:cxn modelId="{55B4D265-D0EF-43AF-AC91-6A87A8F11568}" srcId="{C7F181EC-E173-4625-848D-AED2143FEB68}" destId="{9B4E4302-9C35-4B1C-A9BE-5C96D214DBCA}" srcOrd="1" destOrd="0" parTransId="{721EADDE-BF6A-4783-97A9-71D93C75E774}" sibTransId="{A2A3B73F-FB69-44BA-9705-F96B5F3564D2}"/>
    <dgm:cxn modelId="{DB530E3D-E6B7-4B93-BAD1-3D95664CC7DC}" srcId="{C7F181EC-E173-4625-848D-AED2143FEB68}" destId="{5A5976A4-5BDB-47F2-BF48-49AF13581F62}" srcOrd="3" destOrd="0" parTransId="{227EF9E5-2BA9-4482-83D7-113A29B70345}" sibTransId="{DF7435DD-B0A8-4039-9333-5A9F0EC38A13}"/>
    <dgm:cxn modelId="{6820E48E-5CA0-4F65-A120-AB3EFFB07646}" type="presOf" srcId="{6D66D641-61A6-4742-85AA-614F41BA8525}" destId="{9A86DA22-9D1D-4A85-98DF-15536EE04DC7}" srcOrd="0" destOrd="0" presId="urn:microsoft.com/office/officeart/2005/8/layout/vList3"/>
    <dgm:cxn modelId="{99A4ED8C-721F-4EC6-BFD8-C617809C2EF8}" srcId="{C7F181EC-E173-4625-848D-AED2143FEB68}" destId="{15000783-416A-47C5-B595-6D45B8780768}" srcOrd="0" destOrd="0" parTransId="{0730BFDF-EC4D-4138-96CB-938037ACF47A}" sibTransId="{AC62E936-AACD-46BA-B5DB-3FE3E6348B9B}"/>
    <dgm:cxn modelId="{D43F8358-7440-4F40-925C-852BC23A3147}" srcId="{C7F181EC-E173-4625-848D-AED2143FEB68}" destId="{0B3465E1-1851-42FB-8B02-D3F98DD77A03}" srcOrd="4" destOrd="0" parTransId="{5C343234-3322-4ECA-9030-809146143A3E}" sibTransId="{F0497A06-3E7D-4EA0-A53A-25FA63D877AA}"/>
    <dgm:cxn modelId="{5AF19807-67B6-47E9-B7A3-F41116D26B46}" srcId="{C7F181EC-E173-4625-848D-AED2143FEB68}" destId="{82695EC9-B916-4525-8505-F731629D10E4}" srcOrd="2" destOrd="0" parTransId="{F684D1B4-15A6-45FF-96F6-1BC56F2B691A}" sibTransId="{CEDD93BC-088D-45E9-B7A2-850E340067A6}"/>
    <dgm:cxn modelId="{CB0F3C7B-97FD-47EC-BA4E-62CB5F615659}" type="presOf" srcId="{9B4E4302-9C35-4B1C-A9BE-5C96D214DBCA}" destId="{4F5E11C5-CDF7-4FA2-8ABA-98D5707E020E}" srcOrd="0" destOrd="0" presId="urn:microsoft.com/office/officeart/2005/8/layout/vList3"/>
    <dgm:cxn modelId="{8696BF3F-53DD-44F7-87BA-775B2C78A392}" type="presOf" srcId="{82695EC9-B916-4525-8505-F731629D10E4}" destId="{B9DA2614-A8DF-4F46-AE2C-E0557F070824}" srcOrd="0" destOrd="0" presId="urn:microsoft.com/office/officeart/2005/8/layout/vList3"/>
    <dgm:cxn modelId="{6AC337DF-55F1-4C5F-97EC-C5AAA8A69936}" srcId="{C7F181EC-E173-4625-848D-AED2143FEB68}" destId="{6D66D641-61A6-4742-85AA-614F41BA8525}" srcOrd="5" destOrd="0" parTransId="{A8642F2C-5B18-4201-8668-47AA74A6C10C}" sibTransId="{4A6AEE89-FD4B-4004-AAD7-70044160E825}"/>
    <dgm:cxn modelId="{A3B5ECE8-BB46-4588-981A-21863138DC71}" type="presOf" srcId="{C7F181EC-E173-4625-848D-AED2143FEB68}" destId="{B11CAEFE-39A4-47CC-9E4D-AD56E1F35144}" srcOrd="0" destOrd="0" presId="urn:microsoft.com/office/officeart/2005/8/layout/vList3"/>
    <dgm:cxn modelId="{2A3E3B94-15D9-4B45-86AC-60057F066673}" type="presParOf" srcId="{B11CAEFE-39A4-47CC-9E4D-AD56E1F35144}" destId="{198A66EB-FE8B-4731-9536-DEAC05AAD0FA}" srcOrd="0" destOrd="0" presId="urn:microsoft.com/office/officeart/2005/8/layout/vList3"/>
    <dgm:cxn modelId="{A2E63149-625B-4C4F-87EA-D283988BC160}" type="presParOf" srcId="{198A66EB-FE8B-4731-9536-DEAC05AAD0FA}" destId="{FEBF038E-0525-4939-9674-ACD3682645D2}" srcOrd="0" destOrd="0" presId="urn:microsoft.com/office/officeart/2005/8/layout/vList3"/>
    <dgm:cxn modelId="{53C52B94-35B1-48F4-AB11-0792372EFC6F}" type="presParOf" srcId="{198A66EB-FE8B-4731-9536-DEAC05AAD0FA}" destId="{C7523D6D-E8B4-46D8-9D58-6100B4FC22EE}" srcOrd="1" destOrd="0" presId="urn:microsoft.com/office/officeart/2005/8/layout/vList3"/>
    <dgm:cxn modelId="{D2E5FAAA-D4D1-4505-91EB-DBB4DA82B0B4}" type="presParOf" srcId="{B11CAEFE-39A4-47CC-9E4D-AD56E1F35144}" destId="{BF2ECB8A-A653-4AF8-825F-52115B3B78FF}" srcOrd="1" destOrd="0" presId="urn:microsoft.com/office/officeart/2005/8/layout/vList3"/>
    <dgm:cxn modelId="{3004B124-2B48-4B27-BBD6-EDAE3C7404DC}" type="presParOf" srcId="{B11CAEFE-39A4-47CC-9E4D-AD56E1F35144}" destId="{342C6A36-B701-49CB-B25F-4ABC81AE625A}" srcOrd="2" destOrd="0" presId="urn:microsoft.com/office/officeart/2005/8/layout/vList3"/>
    <dgm:cxn modelId="{1436AD3B-EC93-40A6-B0EF-24D507CD45CA}" type="presParOf" srcId="{342C6A36-B701-49CB-B25F-4ABC81AE625A}" destId="{1CF79165-739E-476B-9909-C4DAB4A93CDC}" srcOrd="0" destOrd="0" presId="urn:microsoft.com/office/officeart/2005/8/layout/vList3"/>
    <dgm:cxn modelId="{6DEADC4B-0B04-4978-B516-0AC095E20C2A}" type="presParOf" srcId="{342C6A36-B701-49CB-B25F-4ABC81AE625A}" destId="{4F5E11C5-CDF7-4FA2-8ABA-98D5707E020E}" srcOrd="1" destOrd="0" presId="urn:microsoft.com/office/officeart/2005/8/layout/vList3"/>
    <dgm:cxn modelId="{FBC82265-FF39-44FC-BDB9-33B70A0B1CE4}" type="presParOf" srcId="{B11CAEFE-39A4-47CC-9E4D-AD56E1F35144}" destId="{3B2213D3-A238-4D80-BBED-890BC10E64A1}" srcOrd="3" destOrd="0" presId="urn:microsoft.com/office/officeart/2005/8/layout/vList3"/>
    <dgm:cxn modelId="{56C282D8-4FE7-47CD-A436-11C12208D71A}" type="presParOf" srcId="{B11CAEFE-39A4-47CC-9E4D-AD56E1F35144}" destId="{21661706-CB1E-41A8-ABB4-DF147DB6885F}" srcOrd="4" destOrd="0" presId="urn:microsoft.com/office/officeart/2005/8/layout/vList3"/>
    <dgm:cxn modelId="{74903D27-7878-4E39-99F3-96CBB2CD27F5}" type="presParOf" srcId="{21661706-CB1E-41A8-ABB4-DF147DB6885F}" destId="{231E7AA2-250D-4155-A0F6-F056E6F69980}" srcOrd="0" destOrd="0" presId="urn:microsoft.com/office/officeart/2005/8/layout/vList3"/>
    <dgm:cxn modelId="{3B88147D-618A-488E-9304-2D2BFC57465E}" type="presParOf" srcId="{21661706-CB1E-41A8-ABB4-DF147DB6885F}" destId="{B9DA2614-A8DF-4F46-AE2C-E0557F070824}" srcOrd="1" destOrd="0" presId="urn:microsoft.com/office/officeart/2005/8/layout/vList3"/>
    <dgm:cxn modelId="{FA201346-DF7B-4E09-863B-2DE6ED3C7B39}" type="presParOf" srcId="{B11CAEFE-39A4-47CC-9E4D-AD56E1F35144}" destId="{C11BE348-6B8D-46CC-B71C-764484BBCDD1}" srcOrd="5" destOrd="0" presId="urn:microsoft.com/office/officeart/2005/8/layout/vList3"/>
    <dgm:cxn modelId="{67DD258E-3753-4EFF-B658-035A6BF7DE7B}" type="presParOf" srcId="{B11CAEFE-39A4-47CC-9E4D-AD56E1F35144}" destId="{A920A241-BEE5-4025-AF61-9A9A84C1424D}" srcOrd="6" destOrd="0" presId="urn:microsoft.com/office/officeart/2005/8/layout/vList3"/>
    <dgm:cxn modelId="{8FA5D24F-C60E-45B1-9ECD-8CEF9DD461B4}" type="presParOf" srcId="{A920A241-BEE5-4025-AF61-9A9A84C1424D}" destId="{4A5907DC-B1AC-4758-B463-5F690CA7DEFB}" srcOrd="0" destOrd="0" presId="urn:microsoft.com/office/officeart/2005/8/layout/vList3"/>
    <dgm:cxn modelId="{2B248B4F-4535-4CD8-A6E6-BDA28941005C}" type="presParOf" srcId="{A920A241-BEE5-4025-AF61-9A9A84C1424D}" destId="{C63A7D3B-5F94-4456-8CE9-BE4C97A2256B}" srcOrd="1" destOrd="0" presId="urn:microsoft.com/office/officeart/2005/8/layout/vList3"/>
    <dgm:cxn modelId="{52179FD1-2723-47AB-BD5F-4E867E7AC4DB}" type="presParOf" srcId="{B11CAEFE-39A4-47CC-9E4D-AD56E1F35144}" destId="{385547C3-29DA-43EE-A27C-1E0572C0934C}" srcOrd="7" destOrd="0" presId="urn:microsoft.com/office/officeart/2005/8/layout/vList3"/>
    <dgm:cxn modelId="{34B68864-77E7-4417-9CB3-ECCB88672829}" type="presParOf" srcId="{B11CAEFE-39A4-47CC-9E4D-AD56E1F35144}" destId="{DBA492A9-B9CD-4AFF-BD2F-E6B737E063AE}" srcOrd="8" destOrd="0" presId="urn:microsoft.com/office/officeart/2005/8/layout/vList3"/>
    <dgm:cxn modelId="{617FD0AE-7F5A-414C-AB74-96248D5B01EB}" type="presParOf" srcId="{DBA492A9-B9CD-4AFF-BD2F-E6B737E063AE}" destId="{8AE8B7C6-4D2B-496F-BD95-F0D385B29B48}" srcOrd="0" destOrd="0" presId="urn:microsoft.com/office/officeart/2005/8/layout/vList3"/>
    <dgm:cxn modelId="{301349C1-7D61-4B16-80B8-76FC2463CB13}" type="presParOf" srcId="{DBA492A9-B9CD-4AFF-BD2F-E6B737E063AE}" destId="{FF77B2CB-55B1-4C29-B95E-0DA9FB83159B}" srcOrd="1" destOrd="0" presId="urn:microsoft.com/office/officeart/2005/8/layout/vList3"/>
    <dgm:cxn modelId="{CE8C757F-6B13-4A55-874B-AF0858B9928A}" type="presParOf" srcId="{B11CAEFE-39A4-47CC-9E4D-AD56E1F35144}" destId="{40E7A896-C38D-4B27-894C-6B7C0E6F5E97}" srcOrd="9" destOrd="0" presId="urn:microsoft.com/office/officeart/2005/8/layout/vList3"/>
    <dgm:cxn modelId="{688A9E52-F4B8-4FEF-8418-7EF9399C3762}" type="presParOf" srcId="{B11CAEFE-39A4-47CC-9E4D-AD56E1F35144}" destId="{B4BF0FE2-EB7A-4833-B380-9CD5F5D5C30F}" srcOrd="10" destOrd="0" presId="urn:microsoft.com/office/officeart/2005/8/layout/vList3"/>
    <dgm:cxn modelId="{20D35FB8-AE8D-453E-AEB9-3855048B28D7}" type="presParOf" srcId="{B4BF0FE2-EB7A-4833-B380-9CD5F5D5C30F}" destId="{CC9D8A3B-8DE5-46D7-884F-3B5ADBC2D08C}" srcOrd="0" destOrd="0" presId="urn:microsoft.com/office/officeart/2005/8/layout/vList3"/>
    <dgm:cxn modelId="{FD768827-72AD-4404-B850-CCA2E3CF43EE}" type="presParOf" srcId="{B4BF0FE2-EB7A-4833-B380-9CD5F5D5C30F}" destId="{9A86DA22-9D1D-4A85-98DF-15536EE04DC7}" srcOrd="1" destOrd="0" presId="urn:microsoft.com/office/officeart/2005/8/layout/vList3"/>
  </dgm:cxnLst>
  <dgm:bg>
    <a:gradFill>
      <a:gsLst>
        <a:gs pos="0">
          <a:schemeClr val="accent1">
            <a:lumMod val="5000"/>
            <a:lumOff val="95000"/>
          </a:schemeClr>
        </a:gs>
        <a:gs pos="74000">
          <a:schemeClr val="accent1">
            <a:lumMod val="45000"/>
            <a:lumOff val="55000"/>
          </a:schemeClr>
        </a:gs>
        <a:gs pos="83000">
          <a:schemeClr val="accent1">
            <a:lumMod val="45000"/>
            <a:lumOff val="55000"/>
          </a:schemeClr>
        </a:gs>
        <a:gs pos="100000">
          <a:schemeClr val="accent1">
            <a:lumMod val="30000"/>
            <a:lumOff val="70000"/>
          </a:schemeClr>
        </a:gs>
      </a:gsLst>
      <a:lin ang="5400000" scaled="1"/>
    </a:gradFill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C177091-EB1E-44A8-8609-9B0388C09B1E}">
      <dsp:nvSpPr>
        <dsp:cNvPr id="0" name=""/>
        <dsp:cNvSpPr/>
      </dsp:nvSpPr>
      <dsp:spPr>
        <a:xfrm rot="10800000">
          <a:off x="724067" y="397"/>
          <a:ext cx="4964164" cy="919449"/>
        </a:xfrm>
        <a:prstGeom prst="homePlate">
          <a:avLst/>
        </a:prstGeom>
        <a:solidFill>
          <a:srgbClr val="D1AE17"/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5452" tIns="95250" rIns="177800" bIns="9525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500" b="1" i="1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Телефонные звонки</a:t>
          </a:r>
        </a:p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500" kern="1200" dirty="0">
            <a:solidFill>
              <a:schemeClr val="tx1"/>
            </a:solidFill>
          </a:endParaRPr>
        </a:p>
      </dsp:txBody>
      <dsp:txXfrm rot="10800000">
        <a:off x="953929" y="397"/>
        <a:ext cx="4734302" cy="919449"/>
      </dsp:txXfrm>
    </dsp:sp>
    <dsp:sp modelId="{A89DFE2A-57C4-4EE8-B246-B4ED5B0229B7}">
      <dsp:nvSpPr>
        <dsp:cNvPr id="0" name=""/>
        <dsp:cNvSpPr/>
      </dsp:nvSpPr>
      <dsp:spPr>
        <a:xfrm>
          <a:off x="641716" y="397"/>
          <a:ext cx="919449" cy="919449"/>
        </a:xfrm>
        <a:prstGeom prst="ellipse">
          <a:avLst/>
        </a:prstGeom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5000" r="-25000"/>
          </a:stretch>
        </a:blip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3A43ADE-792F-437D-BFD0-601637F7FF15}">
      <dsp:nvSpPr>
        <dsp:cNvPr id="0" name=""/>
        <dsp:cNvSpPr/>
      </dsp:nvSpPr>
      <dsp:spPr>
        <a:xfrm rot="10800000">
          <a:off x="713459" y="1194309"/>
          <a:ext cx="4978308" cy="919449"/>
        </a:xfrm>
        <a:prstGeom prst="homePlate">
          <a:avLst/>
        </a:prstGeom>
        <a:solidFill>
          <a:srgbClr val="FFC000"/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5452" tIns="95250" rIns="17780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b="1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Социальные сети</a:t>
          </a:r>
          <a:endParaRPr lang="ru-RU" sz="2500" b="1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10800000">
        <a:off x="943321" y="1194309"/>
        <a:ext cx="4748446" cy="919449"/>
      </dsp:txXfrm>
    </dsp:sp>
    <dsp:sp modelId="{DBA65EFA-18D3-4301-BB65-203874C2E7FA}">
      <dsp:nvSpPr>
        <dsp:cNvPr id="0" name=""/>
        <dsp:cNvSpPr/>
      </dsp:nvSpPr>
      <dsp:spPr>
        <a:xfrm>
          <a:off x="638181" y="1194309"/>
          <a:ext cx="919449" cy="919449"/>
        </a:xfrm>
        <a:prstGeom prst="ellipse">
          <a:avLst/>
        </a:prstGeom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8000" r="-8000"/>
          </a:stretch>
        </a:blip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5C17378-4059-44DF-90F1-396F1E324145}">
      <dsp:nvSpPr>
        <dsp:cNvPr id="0" name=""/>
        <dsp:cNvSpPr/>
      </dsp:nvSpPr>
      <dsp:spPr>
        <a:xfrm rot="10800000">
          <a:off x="603531" y="2388222"/>
          <a:ext cx="5124879" cy="919449"/>
        </a:xfrm>
        <a:prstGeom prst="homePlate">
          <a:avLst/>
        </a:prstGeom>
        <a:solidFill>
          <a:srgbClr val="CED315"/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5452" tIns="95250" rIns="17780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b="1" i="1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Мессенджеры</a:t>
          </a:r>
          <a:endParaRPr lang="ru-RU" sz="2500" b="1" i="1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10800000">
        <a:off x="833393" y="2388222"/>
        <a:ext cx="4895017" cy="919449"/>
      </dsp:txXfrm>
    </dsp:sp>
    <dsp:sp modelId="{5ACF567F-104B-416A-BB73-D4B6B940F712}">
      <dsp:nvSpPr>
        <dsp:cNvPr id="0" name=""/>
        <dsp:cNvSpPr/>
      </dsp:nvSpPr>
      <dsp:spPr>
        <a:xfrm>
          <a:off x="601538" y="2388222"/>
          <a:ext cx="919449" cy="919449"/>
        </a:xfrm>
        <a:prstGeom prst="ellipse">
          <a:avLst/>
        </a:prstGeom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9000" r="-39000"/>
          </a:stretch>
        </a:blip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7523D6D-E8B4-46D8-9D58-6100B4FC22EE}">
      <dsp:nvSpPr>
        <dsp:cNvPr id="0" name=""/>
        <dsp:cNvSpPr/>
      </dsp:nvSpPr>
      <dsp:spPr>
        <a:xfrm rot="10800000">
          <a:off x="494989" y="72011"/>
          <a:ext cx="6386297" cy="505480"/>
        </a:xfrm>
        <a:prstGeom prst="homePlate">
          <a:avLst/>
        </a:prstGeom>
        <a:solidFill>
          <a:schemeClr val="accent3">
            <a:lumMod val="60000"/>
            <a:lumOff val="4000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6472" tIns="68580" rIns="128016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родственником или другом, якобы попавшим в беду</a:t>
          </a:r>
          <a:endParaRPr lang="ru-RU" sz="1800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10800000">
        <a:off x="621359" y="72011"/>
        <a:ext cx="6259927" cy="505480"/>
      </dsp:txXfrm>
    </dsp:sp>
    <dsp:sp modelId="{FEBF038E-0525-4939-9674-ACD3682645D2}">
      <dsp:nvSpPr>
        <dsp:cNvPr id="0" name=""/>
        <dsp:cNvSpPr/>
      </dsp:nvSpPr>
      <dsp:spPr>
        <a:xfrm>
          <a:off x="0" y="1713"/>
          <a:ext cx="931311" cy="587404"/>
        </a:xfrm>
        <a:prstGeom prst="ellipse">
          <a:avLst/>
        </a:prstGeom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0000" r="-30000"/>
          </a:stretch>
        </a:blip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F5E11C5-CDF7-4FA2-8ABA-98D5707E020E}">
      <dsp:nvSpPr>
        <dsp:cNvPr id="0" name=""/>
        <dsp:cNvSpPr/>
      </dsp:nvSpPr>
      <dsp:spPr>
        <a:xfrm rot="10800000">
          <a:off x="432046" y="792088"/>
          <a:ext cx="6436268" cy="626959"/>
        </a:xfrm>
        <a:prstGeom prst="homePlate">
          <a:avLst/>
        </a:prstGeom>
        <a:solidFill>
          <a:schemeClr val="accent3">
            <a:lumMod val="60000"/>
            <a:lumOff val="4000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6472" tIns="68580" rIns="128016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сотрудником Пенсионного Фонда, который оформляет льготы, пособия, путёвки</a:t>
          </a:r>
          <a:endParaRPr lang="ru-RU" sz="1800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10800000">
        <a:off x="588786" y="792088"/>
        <a:ext cx="6279528" cy="626959"/>
      </dsp:txXfrm>
    </dsp:sp>
    <dsp:sp modelId="{1CF79165-739E-476B-9909-C4DAB4A93CDC}">
      <dsp:nvSpPr>
        <dsp:cNvPr id="0" name=""/>
        <dsp:cNvSpPr/>
      </dsp:nvSpPr>
      <dsp:spPr>
        <a:xfrm>
          <a:off x="0" y="716521"/>
          <a:ext cx="908684" cy="626959"/>
        </a:xfrm>
        <a:prstGeom prst="ellipse">
          <a:avLst/>
        </a:prstGeom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4000" r="-34000"/>
          </a:stretch>
        </a:blip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9DA2614-A8DF-4F46-AE2C-E0557F070824}">
      <dsp:nvSpPr>
        <dsp:cNvPr id="0" name=""/>
        <dsp:cNvSpPr/>
      </dsp:nvSpPr>
      <dsp:spPr>
        <a:xfrm rot="10800000">
          <a:off x="352262" y="1523987"/>
          <a:ext cx="6529024" cy="643787"/>
        </a:xfrm>
        <a:prstGeom prst="homePlate">
          <a:avLst/>
        </a:prstGeom>
        <a:solidFill>
          <a:schemeClr val="accent3">
            <a:lumMod val="60000"/>
            <a:lumOff val="4000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6472" tIns="60960" rIns="113792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сотрудником банка, который сообщает о подозрительных операциях с Вашей картой и требует продиктовать данные карты для их отмены </a:t>
          </a:r>
          <a:endParaRPr lang="ru-RU" sz="1600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10800000">
        <a:off x="513209" y="1523987"/>
        <a:ext cx="6368077" cy="643787"/>
      </dsp:txXfrm>
    </dsp:sp>
    <dsp:sp modelId="{231E7AA2-250D-4155-A0F6-F056E6F69980}">
      <dsp:nvSpPr>
        <dsp:cNvPr id="0" name=""/>
        <dsp:cNvSpPr/>
      </dsp:nvSpPr>
      <dsp:spPr>
        <a:xfrm>
          <a:off x="0" y="1530024"/>
          <a:ext cx="908684" cy="626959"/>
        </a:xfrm>
        <a:prstGeom prst="ellipse">
          <a:avLst/>
        </a:prstGeom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58000" r="-58000"/>
          </a:stretch>
        </a:blip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63A7D3B-5F94-4456-8CE9-BE4C97A2256B}">
      <dsp:nvSpPr>
        <dsp:cNvPr id="0" name=""/>
        <dsp:cNvSpPr/>
      </dsp:nvSpPr>
      <dsp:spPr>
        <a:xfrm rot="10800000">
          <a:off x="504051" y="2304256"/>
          <a:ext cx="6369137" cy="626959"/>
        </a:xfrm>
        <a:prstGeom prst="homePlate">
          <a:avLst/>
        </a:prstGeom>
        <a:solidFill>
          <a:schemeClr val="accent3">
            <a:lumMod val="60000"/>
            <a:lumOff val="4000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6472" tIns="60960" rIns="113792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сотрудником Службы занятости населения или известной компании, которые предлагают работу и требуют оплатить регистрационный взнос</a:t>
          </a:r>
          <a:endParaRPr lang="ru-RU" sz="1600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10800000">
        <a:off x="660791" y="2304256"/>
        <a:ext cx="6212397" cy="626959"/>
      </dsp:txXfrm>
    </dsp:sp>
    <dsp:sp modelId="{4A5907DC-B1AC-4758-B463-5F690CA7DEFB}">
      <dsp:nvSpPr>
        <dsp:cNvPr id="0" name=""/>
        <dsp:cNvSpPr/>
      </dsp:nvSpPr>
      <dsp:spPr>
        <a:xfrm>
          <a:off x="0" y="2304256"/>
          <a:ext cx="858007" cy="626959"/>
        </a:xfrm>
        <a:prstGeom prst="ellipse">
          <a:avLst/>
        </a:prstGeom>
        <a:blipFill>
          <a:blip xmlns:r="http://schemas.openxmlformats.org/officeDocument/2006/relationships"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0000" r="-30000"/>
          </a:stretch>
        </a:blip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F77B2CB-55B1-4C29-B95E-0DA9FB83159B}">
      <dsp:nvSpPr>
        <dsp:cNvPr id="0" name=""/>
        <dsp:cNvSpPr/>
      </dsp:nvSpPr>
      <dsp:spPr>
        <a:xfrm rot="10800000">
          <a:off x="630120" y="3168352"/>
          <a:ext cx="6251166" cy="626959"/>
        </a:xfrm>
        <a:prstGeom prst="homePlate">
          <a:avLst/>
        </a:prstGeom>
        <a:solidFill>
          <a:schemeClr val="accent3">
            <a:lumMod val="60000"/>
            <a:lumOff val="4000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6472" tIns="60960" rIns="113792" bIns="6096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6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сотрудником благотворительного фонда или волонтёром, который собирает деньги на срочное лечение или иную благородную цель</a:t>
          </a:r>
          <a:endParaRPr lang="ru-RU" sz="1600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10800000">
        <a:off x="786860" y="3168352"/>
        <a:ext cx="6094426" cy="626959"/>
      </dsp:txXfrm>
    </dsp:sp>
    <dsp:sp modelId="{8AE8B7C6-4D2B-496F-BD95-F0D385B29B48}">
      <dsp:nvSpPr>
        <dsp:cNvPr id="0" name=""/>
        <dsp:cNvSpPr/>
      </dsp:nvSpPr>
      <dsp:spPr>
        <a:xfrm>
          <a:off x="3" y="3168355"/>
          <a:ext cx="908684" cy="627643"/>
        </a:xfrm>
        <a:prstGeom prst="ellipse">
          <a:avLst/>
        </a:prstGeom>
        <a:blipFill>
          <a:blip xmlns:r="http://schemas.openxmlformats.org/officeDocument/2006/relationships"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1000" r="-21000"/>
          </a:stretch>
        </a:blip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A86DA22-9D1D-4A85-98DF-15536EE04DC7}">
      <dsp:nvSpPr>
        <dsp:cNvPr id="0" name=""/>
        <dsp:cNvSpPr/>
      </dsp:nvSpPr>
      <dsp:spPr>
        <a:xfrm rot="10800000">
          <a:off x="371344" y="4032448"/>
          <a:ext cx="6509942" cy="626959"/>
        </a:xfrm>
        <a:prstGeom prst="homePlate">
          <a:avLst/>
        </a:prstGeom>
        <a:solidFill>
          <a:schemeClr val="accent3">
            <a:lumMod val="60000"/>
            <a:lumOff val="4000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6472" tIns="60960" rIns="113792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покупателем Вашего товара, который хочет узнать данные банковской карты, чтобы якобы перевести Вам деньги</a:t>
          </a:r>
          <a:endParaRPr lang="ru-RU" sz="1600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10800000">
        <a:off x="528084" y="4032448"/>
        <a:ext cx="6353202" cy="626959"/>
      </dsp:txXfrm>
    </dsp:sp>
    <dsp:sp modelId="{CC9D8A3B-8DE5-46D7-884F-3B5ADBC2D08C}">
      <dsp:nvSpPr>
        <dsp:cNvPr id="0" name=""/>
        <dsp:cNvSpPr/>
      </dsp:nvSpPr>
      <dsp:spPr>
        <a:xfrm>
          <a:off x="0" y="4032448"/>
          <a:ext cx="914985" cy="626959"/>
        </a:xfrm>
        <a:prstGeom prst="ellipse">
          <a:avLst/>
        </a:prstGeom>
        <a:blipFill>
          <a:blip xmlns:r="http://schemas.openxmlformats.org/officeDocument/2006/relationships"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7000" r="-17000"/>
          </a:stretch>
        </a:blip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3315DF-AA98-4F44-85D9-F843ECC38110}" type="datetimeFigureOut">
              <a:rPr lang="ru-RU" smtClean="0"/>
              <a:pPr/>
              <a:t>17.10.2022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00695EC-7365-4A07-A668-1F7FBFE4370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56510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69804" cy="6874935"/>
            <a:chOff x="-8466" y="-8468"/>
            <a:chExt cx="9169804" cy="6874935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Freeform 23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2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F7568-5836-4B5C-838D-36105F60B965}" type="datetime1">
              <a:rPr lang="ru-RU" smtClean="0"/>
              <a:pPr/>
              <a:t>17.10.2022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03835-508C-4C18-ACC0-5D1CDB77065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26644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401CD8-7DF4-4A8D-9DF0-C389375BABD7}" type="datetime1">
              <a:rPr lang="ru-RU" smtClean="0"/>
              <a:pPr/>
              <a:t>17.10.2022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03835-508C-4C18-ACC0-5D1CDB77065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7234335"/>
      </p:ext>
    </p:extLst>
  </p:cSld>
  <p:clrMapOvr>
    <a:masterClrMapping/>
  </p:clrMapOvr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401CD8-7DF4-4A8D-9DF0-C389375BABD7}" type="datetime1">
              <a:rPr lang="ru-RU" smtClean="0"/>
              <a:pPr/>
              <a:t>17.10.2022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03835-508C-4C18-ACC0-5D1CDB77065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957448601"/>
      </p:ext>
    </p:extLst>
  </p:cSld>
  <p:clrMapOvr>
    <a:masterClrMapping/>
  </p:clrMapOvr>
  <p:hf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401CD8-7DF4-4A8D-9DF0-C389375BABD7}" type="datetime1">
              <a:rPr lang="ru-RU" smtClean="0"/>
              <a:pPr/>
              <a:t>17.10.2022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03835-508C-4C18-ACC0-5D1CDB77065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1764719"/>
      </p:ext>
    </p:extLst>
  </p:cSld>
  <p:clrMapOvr>
    <a:masterClrMapping/>
  </p:clrMapOvr>
  <p:hf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401CD8-7DF4-4A8D-9DF0-C389375BABD7}" type="datetime1">
              <a:rPr lang="ru-RU" smtClean="0"/>
              <a:pPr/>
              <a:t>17.10.2022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03835-508C-4C18-ACC0-5D1CDB77065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900105146"/>
      </p:ext>
    </p:extLst>
  </p:cSld>
  <p:clrMapOvr>
    <a:masterClrMapping/>
  </p:clrMapOvr>
  <p:hf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401CD8-7DF4-4A8D-9DF0-C389375BABD7}" type="datetime1">
              <a:rPr lang="ru-RU" smtClean="0"/>
              <a:pPr/>
              <a:t>17.10.2022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03835-508C-4C18-ACC0-5D1CDB77065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0607097"/>
      </p:ext>
    </p:extLst>
  </p:cSld>
  <p:clrMapOvr>
    <a:masterClrMapping/>
  </p:clrMapOvr>
  <p:hf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54013-6F04-4B92-985C-D8B7C91225DC}" type="datetime1">
              <a:rPr lang="ru-RU" smtClean="0"/>
              <a:pPr/>
              <a:t>17.10.2022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03835-508C-4C18-ACC0-5D1CDB77065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151218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9829EF-6A98-49D1-953F-D21B396B9F9C}" type="datetime1">
              <a:rPr lang="ru-RU" smtClean="0"/>
              <a:pPr/>
              <a:t>17.10.2022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03835-508C-4C18-ACC0-5D1CDB77065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19972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36A021-F92B-4F05-8AF7-7EB8766D8511}" type="datetime1">
              <a:rPr lang="ru-RU" smtClean="0"/>
              <a:pPr/>
              <a:t>17.10.2022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03835-508C-4C18-ACC0-5D1CDB77065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30273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3D79E-EA96-4973-A531-908754B35D73}" type="datetime1">
              <a:rPr lang="ru-RU" smtClean="0"/>
              <a:pPr/>
              <a:t>17.10.2022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03835-508C-4C18-ACC0-5D1CDB77065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71412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7A5F93-E628-40C3-8C3F-077A93DF9D7A}" type="datetime1">
              <a:rPr lang="ru-RU" smtClean="0"/>
              <a:pPr/>
              <a:t>17.10.2022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03835-508C-4C18-ACC0-5D1CDB77065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01954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D5D8CA-8950-4A88-992C-F86E8C07A21D}" type="datetime1">
              <a:rPr lang="ru-RU" smtClean="0"/>
              <a:pPr/>
              <a:t>17.10.2022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03835-508C-4C18-ACC0-5D1CDB77065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57229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93BC4E-F227-4EBB-9F54-201A19544496}" type="datetime1">
              <a:rPr lang="ru-RU" smtClean="0"/>
              <a:pPr/>
              <a:t>17.10.2022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03835-508C-4C18-ACC0-5D1CDB77065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66887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C327B-9F73-45B5-9B5B-A0CAFD7BF46D}" type="datetime1">
              <a:rPr lang="ru-RU" smtClean="0"/>
              <a:pPr/>
              <a:t>17.10.2022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03835-508C-4C18-ACC0-5D1CDB77065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83131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D638D1-06E0-49D4-8AF8-C80E19A13612}" type="datetime1">
              <a:rPr lang="ru-RU" smtClean="0"/>
              <a:pPr/>
              <a:t>17.10.2022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03835-508C-4C18-ACC0-5D1CDB77065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4142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D7F9D7-4126-40A6-BFF3-5815D2E00801}" type="datetime1">
              <a:rPr lang="ru-RU" smtClean="0"/>
              <a:pPr/>
              <a:t>17.10.2022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03835-508C-4C18-ACC0-5D1CDB77065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64707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69805" cy="6874935"/>
            <a:chOff x="-8467" y="-8468"/>
            <a:chExt cx="9169805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401CD8-7DF4-4A8D-9DF0-C389375BABD7}" type="datetime1">
              <a:rPr lang="ru-RU" smtClean="0"/>
              <a:pPr/>
              <a:t>17.10.2022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1E903835-508C-4C18-ACC0-5D1CDB77065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7333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87" r:id="rId1"/>
    <p:sldLayoutId id="2147484088" r:id="rId2"/>
    <p:sldLayoutId id="2147484089" r:id="rId3"/>
    <p:sldLayoutId id="2147484090" r:id="rId4"/>
    <p:sldLayoutId id="2147484091" r:id="rId5"/>
    <p:sldLayoutId id="2147484092" r:id="rId6"/>
    <p:sldLayoutId id="2147484093" r:id="rId7"/>
    <p:sldLayoutId id="2147484094" r:id="rId8"/>
    <p:sldLayoutId id="2147484095" r:id="rId9"/>
    <p:sldLayoutId id="2147484096" r:id="rId10"/>
    <p:sldLayoutId id="2147484097" r:id="rId11"/>
    <p:sldLayoutId id="2147484098" r:id="rId12"/>
    <p:sldLayoutId id="2147484099" r:id="rId13"/>
    <p:sldLayoutId id="2147484100" r:id="rId14"/>
    <p:sldLayoutId id="2147484101" r:id="rId15"/>
    <p:sldLayoutId id="2147484102" r:id="rId16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03835-508C-4C18-ACC0-5D1CDB770654}" type="slidenum">
              <a:rPr lang="ru-RU" smtClean="0"/>
              <a:pPr/>
              <a:t>1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13265" y="2132856"/>
            <a:ext cx="800105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accent2"/>
                </a:solidFill>
              </a:rPr>
              <a:t>Повышение </a:t>
            </a:r>
            <a:r>
              <a:rPr lang="ru-RU" sz="4000" b="1" dirty="0">
                <a:solidFill>
                  <a:schemeClr val="accent2"/>
                </a:solidFill>
              </a:rPr>
              <a:t>финансовой грамотности </a:t>
            </a:r>
            <a:r>
              <a:rPr lang="ru-RU" sz="4000" b="1" dirty="0" smtClean="0">
                <a:solidFill>
                  <a:schemeClr val="accent2"/>
                </a:solidFill>
              </a:rPr>
              <a:t>населения</a:t>
            </a:r>
            <a:endParaRPr lang="ru-RU" sz="4000" b="1" dirty="0">
              <a:solidFill>
                <a:schemeClr val="accent2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2887" y="5771232"/>
            <a:ext cx="735811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ru-RU" b="1" dirty="0" smtClean="0">
                <a:solidFill>
                  <a:srgbClr val="7030A0"/>
                </a:solidFill>
              </a:rPr>
              <a:t>Информация подготовлена финансовым управлением администрации муниципального образования Киреевский район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4" y="0"/>
            <a:ext cx="4355976" cy="2267988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539552" y="3616014"/>
            <a:ext cx="6531781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тема:</a:t>
            </a:r>
          </a:p>
          <a:p>
            <a:pPr algn="ctr"/>
            <a:r>
              <a:rPr lang="ru-RU" sz="3200" b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 </a:t>
            </a:r>
            <a:r>
              <a:rPr lang="ru-RU" sz="3200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финансовом мошенничестве и путях защиты от него.</a:t>
            </a:r>
            <a:endParaRPr lang="ru-RU" sz="3200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-131079" y="2309732"/>
            <a:ext cx="6129729" cy="1440160"/>
          </a:xfrm>
        </p:spPr>
        <p:txBody>
          <a:bodyPr>
            <a:normAutofit/>
          </a:bodyPr>
          <a:lstStyle/>
          <a:p>
            <a:pPr marL="0" indent="0" algn="just">
              <a:spcBef>
                <a:spcPts val="0"/>
              </a:spcBef>
              <a:buNone/>
            </a:pPr>
            <a:endParaRPr lang="ru-RU" b="1" i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spcBef>
                <a:spcPts val="0"/>
              </a:spcBef>
              <a:buNone/>
            </a:pPr>
            <a:endParaRPr lang="ru-RU" b="1" i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spcBef>
                <a:spcPts val="0"/>
              </a:spcBef>
              <a:buNone/>
            </a:pPr>
            <a:endParaRPr lang="ru-RU" b="1" i="1" dirty="0" smtClean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03835-508C-4C18-ACC0-5D1CDB770654}" type="slidenum">
              <a:rPr lang="ru-RU" smtClean="0"/>
              <a:pPr/>
              <a:t>2</a:t>
            </a:fld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96" y="31886"/>
            <a:ext cx="3096344" cy="1612146"/>
          </a:xfrm>
          <a:prstGeom prst="rect">
            <a:avLst/>
          </a:prstGeom>
        </p:spPr>
      </p:pic>
      <p:graphicFrame>
        <p:nvGraphicFramePr>
          <p:cNvPr id="7" name="Схема 6"/>
          <p:cNvGraphicFramePr/>
          <p:nvPr>
            <p:extLst>
              <p:ext uri="{D42A27DB-BD31-4B8C-83A1-F6EECF244321}">
                <p14:modId xmlns:p14="http://schemas.microsoft.com/office/powerpoint/2010/main" val="484646035"/>
              </p:ext>
            </p:extLst>
          </p:nvPr>
        </p:nvGraphicFramePr>
        <p:xfrm>
          <a:off x="323528" y="2929242"/>
          <a:ext cx="6329949" cy="330806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323528" y="1546195"/>
            <a:ext cx="6984776" cy="13208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i="1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Мошенничество </a:t>
            </a:r>
            <a:r>
              <a:rPr lang="ru-RU" b="1" i="1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совершается путём </a:t>
            </a:r>
            <a:r>
              <a:rPr lang="ru-RU" b="1" i="1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манипулирования через:</a:t>
            </a:r>
            <a:r>
              <a:rPr lang="ru-RU" b="1" i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i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14185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03835-508C-4C18-ACC0-5D1CDB770654}" type="slidenum">
              <a:rPr lang="ru-RU" smtClean="0"/>
              <a:pPr/>
              <a:t>3</a:t>
            </a:fld>
            <a:endParaRPr lang="ru-RU"/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979712" y="2753544"/>
            <a:ext cx="5472608" cy="4104456"/>
          </a:xfrm>
        </p:spPr>
        <p:txBody>
          <a:bodyPr>
            <a:normAutofit fontScale="85000" lnSpcReduction="20000"/>
          </a:bodyPr>
          <a:lstStyle/>
          <a:p>
            <a:r>
              <a:rPr lang="ru-RU" sz="1600" b="1" i="1" dirty="0" smtClean="0">
                <a:solidFill>
                  <a:schemeClr val="accent5">
                    <a:lumMod val="75000"/>
                  </a:schemeClr>
                </a:solidFill>
              </a:rPr>
              <a:t>Вводят в заблуждение и требуют срочного решения </a:t>
            </a:r>
            <a:r>
              <a:rPr lang="ru-RU" sz="1600" b="1" i="1" dirty="0" smtClean="0"/>
              <a:t>(сообщают о близких, которые попали в беду и просят перевести деньги),</a:t>
            </a:r>
          </a:p>
          <a:p>
            <a:r>
              <a:rPr lang="ru-RU" sz="1600" b="1" i="1" dirty="0" smtClean="0">
                <a:solidFill>
                  <a:schemeClr val="accent5">
                    <a:lumMod val="75000"/>
                  </a:schemeClr>
                </a:solidFill>
              </a:rPr>
              <a:t>Присылают сообщение якобы  от банка </a:t>
            </a:r>
            <a:r>
              <a:rPr lang="ru-RU" sz="1600" b="1" i="1" dirty="0" smtClean="0"/>
              <a:t>(о подозрительных операциях с вашим деньгами, просят ввести код банковской карты, просят сообщить код из СМС, крадут деньги или заражают Ваш телефон вирусом, чтобы получить доступ к банковским картам).</a:t>
            </a:r>
          </a:p>
          <a:p>
            <a:r>
              <a:rPr lang="ru-RU" sz="1600" b="1" i="1" dirty="0" smtClean="0"/>
              <a:t> </a:t>
            </a:r>
            <a:r>
              <a:rPr lang="ru-RU" sz="1600" b="1" i="1" dirty="0" smtClean="0">
                <a:solidFill>
                  <a:schemeClr val="accent5">
                    <a:lumMod val="75000"/>
                  </a:schemeClr>
                </a:solidFill>
              </a:rPr>
              <a:t>Взламывают страницы друзей или родственников в социальных сетях </a:t>
            </a:r>
            <a:r>
              <a:rPr lang="ru-RU" sz="1600" b="1" i="1" dirty="0" smtClean="0"/>
              <a:t>(пишут от их имени и просят перевести деньги).</a:t>
            </a:r>
          </a:p>
          <a:p>
            <a:r>
              <a:rPr lang="ru-RU" sz="1600" b="1" i="1" dirty="0" smtClean="0">
                <a:solidFill>
                  <a:schemeClr val="accent5">
                    <a:lumMod val="75000"/>
                  </a:schemeClr>
                </a:solidFill>
              </a:rPr>
              <a:t>Предлагают «выгодную» работу </a:t>
            </a:r>
            <a:r>
              <a:rPr lang="ru-RU" sz="1600" b="1" i="1" dirty="0" smtClean="0"/>
              <a:t>и просят данные карты для перевода «аванса».</a:t>
            </a:r>
          </a:p>
          <a:p>
            <a:r>
              <a:rPr lang="ru-RU" sz="1600" b="1" i="1" dirty="0" smtClean="0">
                <a:solidFill>
                  <a:schemeClr val="accent5">
                    <a:lumMod val="75000"/>
                  </a:schemeClr>
                </a:solidFill>
              </a:rPr>
              <a:t>Предлагают упростить процедуру личного банкротства</a:t>
            </a:r>
            <a:r>
              <a:rPr lang="ru-RU" sz="1600" b="1" i="1" dirty="0" smtClean="0"/>
              <a:t>, быстрее получить кредитные или ипотечные каникулы.</a:t>
            </a:r>
          </a:p>
          <a:p>
            <a:r>
              <a:rPr lang="ru-RU" sz="1600" b="1" i="1" dirty="0" smtClean="0">
                <a:solidFill>
                  <a:schemeClr val="accent5">
                    <a:lumMod val="75000"/>
                  </a:schemeClr>
                </a:solidFill>
              </a:rPr>
              <a:t>Организуют </a:t>
            </a:r>
            <a:r>
              <a:rPr lang="ru-RU" sz="1600" b="1" i="1" dirty="0" err="1" smtClean="0">
                <a:solidFill>
                  <a:schemeClr val="accent5">
                    <a:lumMod val="75000"/>
                  </a:schemeClr>
                </a:solidFill>
              </a:rPr>
              <a:t>псевдоблаготворительные</a:t>
            </a:r>
            <a:r>
              <a:rPr lang="ru-RU" sz="1600" b="1" i="1" dirty="0" smtClean="0">
                <a:solidFill>
                  <a:schemeClr val="accent5">
                    <a:lumMod val="75000"/>
                  </a:schemeClr>
                </a:solidFill>
              </a:rPr>
              <a:t> акции</a:t>
            </a:r>
            <a:r>
              <a:rPr lang="ru-RU" sz="1600" b="1" i="1" dirty="0" smtClean="0"/>
              <a:t>, а деньги присваивают себе.</a:t>
            </a:r>
            <a:endParaRPr lang="ru-RU" sz="1600" b="1" i="1" dirty="0"/>
          </a:p>
        </p:txBody>
      </p:sp>
      <p:sp>
        <p:nvSpPr>
          <p:cNvPr id="3" name="TextBox 2"/>
          <p:cNvSpPr txBox="1"/>
          <p:nvPr/>
        </p:nvSpPr>
        <p:spPr>
          <a:xfrm>
            <a:off x="1835696" y="34225"/>
            <a:ext cx="49740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 действуют мошенники</a:t>
            </a:r>
            <a:endParaRPr lang="ru-RU" sz="2800" b="1" dirty="0">
              <a:solidFill>
                <a:schemeClr val="accent5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607"/>
          <a:stretch/>
        </p:blipFill>
        <p:spPr>
          <a:xfrm>
            <a:off x="0" y="506228"/>
            <a:ext cx="3468351" cy="22473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3807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803176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Кем может представиться мошенник?</a:t>
            </a:r>
            <a:endParaRPr lang="ru-RU" sz="28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7" name="Объект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62738424"/>
              </p:ext>
            </p:extLst>
          </p:nvPr>
        </p:nvGraphicFramePr>
        <p:xfrm>
          <a:off x="323528" y="1268760"/>
          <a:ext cx="6881287" cy="46805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03835-508C-4C18-ACC0-5D1CDB770654}" type="slidenum">
              <a:rPr lang="ru-RU" smtClean="0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86082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1619672" y="188640"/>
            <a:ext cx="4466457" cy="414367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400" dirty="0" smtClean="0">
                <a:solidFill>
                  <a:schemeClr val="accent5">
                    <a:lumMod val="75000"/>
                  </a:schemeClr>
                </a:solidFill>
              </a:rPr>
              <a:t>К</a:t>
            </a:r>
            <a:r>
              <a:rPr lang="ru-RU" sz="2200" dirty="0" smtClean="0">
                <a:solidFill>
                  <a:schemeClr val="accent5">
                    <a:lumMod val="75000"/>
                  </a:schemeClr>
                </a:solidFill>
              </a:rPr>
              <a:t>ак не стать жертвой мошенников</a:t>
            </a:r>
            <a:endParaRPr lang="ru-RU" sz="22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908719"/>
            <a:ext cx="6840760" cy="5132643"/>
          </a:xfrm>
        </p:spPr>
        <p:txBody>
          <a:bodyPr>
            <a:normAutofit fontScale="85000" lnSpcReduction="20000"/>
          </a:bodyPr>
          <a:lstStyle/>
          <a:p>
            <a:r>
              <a:rPr lang="ru-RU" sz="19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Если Вы получили СМС о переводе, которого не совершали, позвоните в банк по номеру, указанному на карте.</a:t>
            </a:r>
          </a:p>
          <a:p>
            <a:r>
              <a:rPr lang="ru-RU" sz="19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сообщайте никому логины и пароли от банковских приложений, коды из СМС, данные банковских карт.</a:t>
            </a:r>
            <a:endParaRPr lang="ru-RU" sz="1900" b="1" i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9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совершайте никаких операций с картой или счетом, если вам диктуют в телефоне или в чате, прервите разговор и сами перезвоните в банк.</a:t>
            </a:r>
          </a:p>
          <a:p>
            <a:r>
              <a:rPr lang="ru-RU" sz="19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Будьте крайне аккуратными при переходе по ссылке или звонке по незнакомому номеру телефона.</a:t>
            </a:r>
          </a:p>
          <a:p>
            <a:r>
              <a:rPr lang="ru-RU" sz="19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Если Ваш друг или родственник просит перевести деньги, перезвоните ему сами по его номеру.</a:t>
            </a:r>
          </a:p>
          <a:p>
            <a:r>
              <a:rPr lang="ru-RU" sz="19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Отказывайтесь от сомнительных предложений заработать деньги.</a:t>
            </a:r>
          </a:p>
          <a:p>
            <a:r>
              <a:rPr lang="ru-RU" sz="19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Проверяйте информацию о благотворительных акциях на официальных сайтах известных благотворительных организаций.</a:t>
            </a:r>
          </a:p>
          <a:p>
            <a:r>
              <a:rPr lang="ru-RU" sz="19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Проверяйте информацию о мерах социальной поддержки на официальных сайтах государственных и муниципальных органов</a:t>
            </a:r>
          </a:p>
          <a:p>
            <a:r>
              <a:rPr lang="ru-RU" sz="1900" b="1" i="1" dirty="0" smtClean="0">
                <a:solidFill>
                  <a:schemeClr val="accent5">
                    <a:lumMod val="75000"/>
                  </a:schemeClr>
                </a:solidFill>
              </a:rPr>
              <a:t>Помните: работники банков никогда не запрашивают коды безопасности, логины и пароли от банковских приложений, коды из СМС!!!</a:t>
            </a:r>
          </a:p>
          <a:p>
            <a:endParaRPr lang="ru-RU" sz="1600" b="1" i="1" dirty="0">
              <a:solidFill>
                <a:schemeClr val="tx1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03835-508C-4C18-ACC0-5D1CDB770654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79609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188640"/>
            <a:ext cx="6347713" cy="360040"/>
          </a:xfrm>
        </p:spPr>
        <p:txBody>
          <a:bodyPr>
            <a:normAutofit fontScale="90000"/>
          </a:bodyPr>
          <a:lstStyle/>
          <a:p>
            <a:r>
              <a:rPr lang="ru-RU" sz="27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Обратите </a:t>
            </a:r>
            <a:r>
              <a:rPr lang="ru-RU" sz="27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внимание:</a:t>
            </a:r>
            <a:r>
              <a:rPr lang="ru-RU" sz="2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Мошенники </a:t>
            </a:r>
            <a:r>
              <a:rPr lang="ru-RU" sz="2000" b="1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постоянно изобретают новые способы по выманиванию денег с банковских карт доверчивых граждан. А те, привыкшие к большому числу операций, постепенно теряют бдительность</a:t>
            </a:r>
            <a:r>
              <a:rPr lang="ru-RU" sz="2000" b="1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8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50316" y="1844824"/>
            <a:ext cx="6414216" cy="3746896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1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 </a:t>
            </a:r>
            <a:r>
              <a:rPr lang="ru-RU" sz="1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большинства злоумышленников есть доступ к информации о владельцах карт. И они успешно этим пользуются.</a:t>
            </a:r>
          </a:p>
          <a:p>
            <a:pPr marL="0" indent="0" algn="just">
              <a:buNone/>
            </a:pPr>
            <a:r>
              <a:rPr lang="ru-RU" sz="1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 примеру, зная номер телефона "жертвы", преступники переводят ей определенную сумму. Сразу после смс-сообщения о ее зачислении они начинают звонить человеку или связываются с ним через мессенджер.</a:t>
            </a:r>
          </a:p>
          <a:p>
            <a:pPr marL="0" indent="0" algn="just">
              <a:buNone/>
            </a:pPr>
            <a:r>
              <a:rPr lang="ru-RU" sz="1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Подразумевается</a:t>
            </a:r>
            <a:r>
              <a:rPr lang="ru-RU" sz="1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что тот уже увидел "подарок" в мобильном банковском </a:t>
            </a:r>
            <a:r>
              <a:rPr lang="ru-RU" sz="1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приложении. На </a:t>
            </a:r>
            <a:r>
              <a:rPr lang="ru-RU" sz="1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мошенничество сразу указывает настойчивость, с которой "жертву" уговаривают совершить определенные действия: раскрыть конфиденциальную информацию или перевести деньги "обратно".</a:t>
            </a:r>
          </a:p>
          <a:p>
            <a:pPr marL="0" indent="0" algn="just">
              <a:buNone/>
            </a:pPr>
            <a:r>
              <a:rPr lang="ru-RU" sz="1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Тем, кто столкнулся с подобным, следует сразу обратиться в банк. И уже с помощью его сотрудников разрешить создавшуюся ситуацию. Поступившие деньги тратить или переводить на другие свои </a:t>
            </a:r>
            <a:r>
              <a:rPr lang="ru-RU" sz="1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счета не следует.</a:t>
            </a:r>
            <a:endParaRPr lang="ru-RU" sz="16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spcBef>
                <a:spcPts val="0"/>
              </a:spcBef>
            </a:pPr>
            <a:endParaRPr lang="ru-RU" sz="16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03835-508C-4C18-ACC0-5D1CDB770654}" type="slidenum">
              <a:rPr lang="ru-RU" smtClean="0"/>
              <a:pPr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166728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2595" y="2276872"/>
            <a:ext cx="6491730" cy="388077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Уважаемые граждане! </a:t>
            </a:r>
          </a:p>
          <a:p>
            <a:pPr marL="0" indent="0" algn="ctr">
              <a:buNone/>
            </a:pPr>
            <a:r>
              <a:rPr lang="ru-RU" sz="2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Будьте бдительны!</a:t>
            </a:r>
          </a:p>
          <a:p>
            <a:pPr marL="0" indent="0" algn="ctr">
              <a:buNone/>
            </a:pPr>
            <a:endParaRPr lang="ru-RU" sz="2800" b="1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ru-RU" sz="2800" b="1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2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Благодарю Вас за </a:t>
            </a:r>
            <a:r>
              <a:rPr lang="ru-RU" sz="2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внимание</a:t>
            </a:r>
            <a:r>
              <a:rPr lang="ru-RU" sz="2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!</a:t>
            </a:r>
            <a:endParaRPr lang="ru-RU" sz="28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2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 новых встреч!</a:t>
            </a:r>
            <a:endParaRPr lang="ru-RU" sz="28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03835-508C-4C18-ACC0-5D1CDB770654}" type="slidenum">
              <a:rPr lang="ru-RU" smtClean="0"/>
              <a:pPr/>
              <a:t>7</a:t>
            </a:fld>
            <a:endParaRPr lang="ru-RU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4010731" cy="22467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7292141"/>
      </p:ext>
    </p:extLst>
  </p:cSld>
  <p:clrMapOvr>
    <a:masterClrMapping/>
  </p:clrMapOvr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2949</TotalTime>
  <Words>545</Words>
  <Application>Microsoft Office PowerPoint</Application>
  <PresentationFormat>Экран (4:3)</PresentationFormat>
  <Paragraphs>51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3" baseType="lpstr">
      <vt:lpstr>Arial</vt:lpstr>
      <vt:lpstr>Calibri</vt:lpstr>
      <vt:lpstr>Times New Roman</vt:lpstr>
      <vt:lpstr>Trebuchet MS</vt:lpstr>
      <vt:lpstr>Wingdings 3</vt:lpstr>
      <vt:lpstr>Грань</vt:lpstr>
      <vt:lpstr>Презентация PowerPoint</vt:lpstr>
      <vt:lpstr>Мошенничество совершается путём манипулирования через: </vt:lpstr>
      <vt:lpstr>Презентация PowerPoint</vt:lpstr>
      <vt:lpstr>Кем может представиться мошенник?</vt:lpstr>
      <vt:lpstr>Как не стать жертвой мошенников</vt:lpstr>
      <vt:lpstr>Обратите внимание: Мошенники постоянно изобретают новые способы по выманиванию денег с банковских карт доверчивых граждан. А те, привыкшие к большому числу операций, постепенно теряют бдительность.</vt:lpstr>
      <vt:lpstr>Презентация PowerPoint</vt:lpstr>
    </vt:vector>
  </TitlesOfParts>
  <Company>Reanimator Extreme Edition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Лариса Николаевна Волчкова</cp:lastModifiedBy>
  <cp:revision>247</cp:revision>
  <dcterms:created xsi:type="dcterms:W3CDTF">2015-04-12T00:56:59Z</dcterms:created>
  <dcterms:modified xsi:type="dcterms:W3CDTF">2022-10-17T15:14:00Z</dcterms:modified>
</cp:coreProperties>
</file>