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73" r:id="rId3"/>
    <p:sldId id="274" r:id="rId4"/>
    <p:sldId id="275" r:id="rId5"/>
    <p:sldId id="277" r:id="rId6"/>
    <p:sldId id="278" r:id="rId7"/>
    <p:sldId id="279" r:id="rId8"/>
    <p:sldId id="280" r:id="rId9"/>
    <p:sldId id="281" r:id="rId10"/>
    <p:sldId id="282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9C52A5-8D30-4AED-B2A5-9E6581D70F35}" type="doc">
      <dgm:prSet loTypeId="urn:microsoft.com/office/officeart/2005/8/layout/radial5" loCatId="relationship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6A9E8D3-A60E-4CCB-B884-902DFBA61C28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8000 кв. м.</a:t>
          </a:r>
        </a:p>
      </dgm:t>
    </dgm:pt>
    <dgm:pt modelId="{CD23163D-8785-45C6-986B-AF03D0FC54C0}" type="parTrans" cxnId="{E4B1931B-954D-4F0A-9632-D1E5FC0265AD}">
      <dgm:prSet/>
      <dgm:spPr/>
      <dgm:t>
        <a:bodyPr/>
        <a:lstStyle/>
        <a:p>
          <a:endParaRPr lang="ru-RU"/>
        </a:p>
      </dgm:t>
    </dgm:pt>
    <dgm:pt modelId="{DBEBD2FC-70A7-4EE4-9D6D-97AC275F399A}" type="sibTrans" cxnId="{E4B1931B-954D-4F0A-9632-D1E5FC0265AD}">
      <dgm:prSet/>
      <dgm:spPr/>
      <dgm:t>
        <a:bodyPr/>
        <a:lstStyle/>
        <a:p>
          <a:endParaRPr lang="ru-RU"/>
        </a:p>
      </dgm:t>
    </dgm:pt>
    <dgm:pt modelId="{621CF58D-E28A-4C91-9A03-68A764F17D8A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Музей </a:t>
          </a:r>
        </a:p>
      </dgm:t>
    </dgm:pt>
    <dgm:pt modelId="{65AB121E-352E-4CA6-BF53-1EA3DD4322D9}" type="parTrans" cxnId="{F23F9F90-2DAC-4ED6-97B5-8ED80DFE979F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B20A8434-CAD1-49FF-839F-8C1C85F58418}" type="sibTrans" cxnId="{F23F9F90-2DAC-4ED6-97B5-8ED80DFE979F}">
      <dgm:prSet/>
      <dgm:spPr/>
      <dgm:t>
        <a:bodyPr/>
        <a:lstStyle/>
        <a:p>
          <a:endParaRPr lang="ru-RU"/>
        </a:p>
      </dgm:t>
    </dgm:pt>
    <dgm:pt modelId="{80D742B7-9622-42B6-A444-3594B242683A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В планах открытие коворкинга</a:t>
          </a:r>
        </a:p>
      </dgm:t>
    </dgm:pt>
    <dgm:pt modelId="{3F54C1C3-470F-480E-9858-B5F9CEE859AA}" type="parTrans" cxnId="{A8453E29-C11C-435D-8970-242927A58F74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2F7D038C-0BD0-412E-AF84-4F04619E843D}" type="sibTrans" cxnId="{A8453E29-C11C-435D-8970-242927A58F74}">
      <dgm:prSet/>
      <dgm:spPr/>
      <dgm:t>
        <a:bodyPr/>
        <a:lstStyle/>
        <a:p>
          <a:endParaRPr lang="ru-RU"/>
        </a:p>
      </dgm:t>
    </dgm:pt>
    <dgm:pt modelId="{3BBDAE58-BBBE-4426-8C7B-C5BBEBA73BA2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3 учебных класса</a:t>
          </a:r>
        </a:p>
      </dgm:t>
    </dgm:pt>
    <dgm:pt modelId="{0B3C93AF-FCE4-41DE-BC20-15EF86F5C38F}" type="parTrans" cxnId="{92360FDE-5A9C-4E66-B321-90FDF105B749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A3F87EE7-ADA5-4FCD-87CD-3EFD35C8D0CC}" type="sibTrans" cxnId="{92360FDE-5A9C-4E66-B321-90FDF105B749}">
      <dgm:prSet/>
      <dgm:spPr/>
      <dgm:t>
        <a:bodyPr/>
        <a:lstStyle/>
        <a:p>
          <a:endParaRPr lang="ru-RU"/>
        </a:p>
      </dgm:t>
    </dgm:pt>
    <dgm:pt modelId="{F0BB7B28-11C1-41A9-BEDE-B5451AF0F1D5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2 переговорные комнаты</a:t>
          </a:r>
        </a:p>
      </dgm:t>
    </dgm:pt>
    <dgm:pt modelId="{B9E3D416-E5C2-44DF-88E1-BC65DFF43E14}" type="parTrans" cxnId="{3BA6B47F-B0FA-4B70-BDD3-C536666EA05A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A4116F69-AB73-47A3-9B7B-95DB4BCC25DB}" type="sibTrans" cxnId="{3BA6B47F-B0FA-4B70-BDD3-C536666EA05A}">
      <dgm:prSet/>
      <dgm:spPr/>
      <dgm:t>
        <a:bodyPr/>
        <a:lstStyle/>
        <a:p>
          <a:endParaRPr lang="ru-RU"/>
        </a:p>
      </dgm:t>
    </dgm:pt>
    <dgm:pt modelId="{1BD931DD-F726-4EDC-ACC4-4C2AF1760900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900" dirty="0">
              <a:latin typeface="Times New Roman" panose="02020603050405020304" pitchFamily="18" charset="0"/>
              <a:cs typeface="Times New Roman" panose="02020603050405020304" pitchFamily="18" charset="0"/>
            </a:rPr>
            <a:t>61 помещение для предпринимателей</a:t>
          </a:r>
        </a:p>
      </dgm:t>
    </dgm:pt>
    <dgm:pt modelId="{F435B5A9-6628-46B4-A4BC-762326BE71F4}" type="parTrans" cxnId="{2303E2D5-0D51-4338-9830-E4FF28027975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FE84D5FB-ED82-4438-9CAA-499104C773DD}" type="sibTrans" cxnId="{2303E2D5-0D51-4338-9830-E4FF28027975}">
      <dgm:prSet/>
      <dgm:spPr/>
      <dgm:t>
        <a:bodyPr/>
        <a:lstStyle/>
        <a:p>
          <a:endParaRPr lang="ru-RU"/>
        </a:p>
      </dgm:t>
    </dgm:pt>
    <dgm:pt modelId="{E0C1B385-125F-4A2B-8AA6-613756851BD9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Кофейня</a:t>
          </a:r>
        </a:p>
      </dgm:t>
    </dgm:pt>
    <dgm:pt modelId="{E49C718E-F8F2-46F1-92DB-CFF6FC3372CE}" type="parTrans" cxnId="{4BD73F9E-08D7-463D-8F9C-17315A4C4CA9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6845B793-DE00-461C-AF67-2015E86F03F8}" type="sibTrans" cxnId="{4BD73F9E-08D7-463D-8F9C-17315A4C4CA9}">
      <dgm:prSet/>
      <dgm:spPr/>
      <dgm:t>
        <a:bodyPr/>
        <a:lstStyle/>
        <a:p>
          <a:endParaRPr lang="ru-RU"/>
        </a:p>
      </dgm:t>
    </dgm:pt>
    <dgm:pt modelId="{BCEE0D8A-B568-4C25-A65D-5B24BDCBEE64}">
      <dgm:prSet phldrT="[Текст]" custT="1"/>
      <dgm:spPr>
        <a:solidFill>
          <a:srgbClr val="33CCCC"/>
        </a:solidFill>
        <a:ln>
          <a:solidFill>
            <a:srgbClr val="33CCCC"/>
          </a:solidFill>
        </a:ln>
      </dgm:spPr>
      <dgm:t>
        <a:bodyPr/>
        <a:lstStyle/>
        <a:p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Универсальный зал</a:t>
          </a:r>
        </a:p>
      </dgm:t>
    </dgm:pt>
    <dgm:pt modelId="{4965485A-B65C-46AA-9CDF-83E40A706602}" type="parTrans" cxnId="{D3DF2764-783B-4B0A-8005-EB240ED54247}">
      <dgm:prSet/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8EF164B3-F40E-4E21-B6D9-48D1408C9503}" type="sibTrans" cxnId="{D3DF2764-783B-4B0A-8005-EB240ED54247}">
      <dgm:prSet/>
      <dgm:spPr/>
      <dgm:t>
        <a:bodyPr/>
        <a:lstStyle/>
        <a:p>
          <a:endParaRPr lang="ru-RU"/>
        </a:p>
      </dgm:t>
    </dgm:pt>
    <dgm:pt modelId="{F6FC6A4C-6EF0-47D9-8F7A-DB9F397CAF5B}" type="pres">
      <dgm:prSet presAssocID="{CA9C52A5-8D30-4AED-B2A5-9E6581D70F3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21CAA92-3636-49B3-B9B9-B2F2921A0732}" type="pres">
      <dgm:prSet presAssocID="{56A9E8D3-A60E-4CCB-B884-902DFBA61C28}" presName="centerShape" presStyleLbl="node0" presStyleIdx="0" presStyleCnt="1"/>
      <dgm:spPr/>
    </dgm:pt>
    <dgm:pt modelId="{03BFF81A-6A3C-4AFF-84C4-3A286850F4D6}" type="pres">
      <dgm:prSet presAssocID="{65AB121E-352E-4CA6-BF53-1EA3DD4322D9}" presName="parTrans" presStyleLbl="sibTrans2D1" presStyleIdx="0" presStyleCnt="7"/>
      <dgm:spPr/>
    </dgm:pt>
    <dgm:pt modelId="{BDD8AD8A-94B9-4618-971B-31E99D6CFAD2}" type="pres">
      <dgm:prSet presAssocID="{65AB121E-352E-4CA6-BF53-1EA3DD4322D9}" presName="connectorText" presStyleLbl="sibTrans2D1" presStyleIdx="0" presStyleCnt="7"/>
      <dgm:spPr/>
    </dgm:pt>
    <dgm:pt modelId="{183B885C-E3F2-4066-9193-6FA3898FCC51}" type="pres">
      <dgm:prSet presAssocID="{621CF58D-E28A-4C91-9A03-68A764F17D8A}" presName="node" presStyleLbl="node1" presStyleIdx="0" presStyleCnt="7">
        <dgm:presLayoutVars>
          <dgm:bulletEnabled val="1"/>
        </dgm:presLayoutVars>
      </dgm:prSet>
      <dgm:spPr/>
    </dgm:pt>
    <dgm:pt modelId="{A0F748E5-9E65-4284-9D45-C65FE2081ACA}" type="pres">
      <dgm:prSet presAssocID="{3F54C1C3-470F-480E-9858-B5F9CEE859AA}" presName="parTrans" presStyleLbl="sibTrans2D1" presStyleIdx="1" presStyleCnt="7"/>
      <dgm:spPr/>
    </dgm:pt>
    <dgm:pt modelId="{30F52186-A5DC-4C26-9E81-EA2D0F7CC5B7}" type="pres">
      <dgm:prSet presAssocID="{3F54C1C3-470F-480E-9858-B5F9CEE859AA}" presName="connectorText" presStyleLbl="sibTrans2D1" presStyleIdx="1" presStyleCnt="7"/>
      <dgm:spPr/>
    </dgm:pt>
    <dgm:pt modelId="{29C8B08A-DC29-40B1-8F48-9F765C8033B8}" type="pres">
      <dgm:prSet presAssocID="{80D742B7-9622-42B6-A444-3594B242683A}" presName="node" presStyleLbl="node1" presStyleIdx="1" presStyleCnt="7" custRadScaleRad="100054" custRadScaleInc="2715">
        <dgm:presLayoutVars>
          <dgm:bulletEnabled val="1"/>
        </dgm:presLayoutVars>
      </dgm:prSet>
      <dgm:spPr/>
    </dgm:pt>
    <dgm:pt modelId="{D92EC087-E6F6-4E74-A40C-F1929FB2A5B1}" type="pres">
      <dgm:prSet presAssocID="{0B3C93AF-FCE4-41DE-BC20-15EF86F5C38F}" presName="parTrans" presStyleLbl="sibTrans2D1" presStyleIdx="2" presStyleCnt="7"/>
      <dgm:spPr/>
    </dgm:pt>
    <dgm:pt modelId="{82D044D4-FD9E-4E99-A67A-59434FF9B7C8}" type="pres">
      <dgm:prSet presAssocID="{0B3C93AF-FCE4-41DE-BC20-15EF86F5C38F}" presName="connectorText" presStyleLbl="sibTrans2D1" presStyleIdx="2" presStyleCnt="7"/>
      <dgm:spPr/>
    </dgm:pt>
    <dgm:pt modelId="{4DC0FADE-ABC9-403F-BCB5-8F842059B925}" type="pres">
      <dgm:prSet presAssocID="{3BBDAE58-BBBE-4426-8C7B-C5BBEBA73BA2}" presName="node" presStyleLbl="node1" presStyleIdx="2" presStyleCnt="7">
        <dgm:presLayoutVars>
          <dgm:bulletEnabled val="1"/>
        </dgm:presLayoutVars>
      </dgm:prSet>
      <dgm:spPr/>
    </dgm:pt>
    <dgm:pt modelId="{01B99896-D993-4958-AF79-4F5EE0F02266}" type="pres">
      <dgm:prSet presAssocID="{B9E3D416-E5C2-44DF-88E1-BC65DFF43E14}" presName="parTrans" presStyleLbl="sibTrans2D1" presStyleIdx="3" presStyleCnt="7"/>
      <dgm:spPr/>
    </dgm:pt>
    <dgm:pt modelId="{BA807D97-67DC-49DA-A128-2A7D7933D0D8}" type="pres">
      <dgm:prSet presAssocID="{B9E3D416-E5C2-44DF-88E1-BC65DFF43E14}" presName="connectorText" presStyleLbl="sibTrans2D1" presStyleIdx="3" presStyleCnt="7"/>
      <dgm:spPr/>
    </dgm:pt>
    <dgm:pt modelId="{6341C4B7-B1E2-434C-8114-588CC96D43D5}" type="pres">
      <dgm:prSet presAssocID="{F0BB7B28-11C1-41A9-BEDE-B5451AF0F1D5}" presName="node" presStyleLbl="node1" presStyleIdx="3" presStyleCnt="7" custRadScaleRad="100386" custRadScaleInc="5172">
        <dgm:presLayoutVars>
          <dgm:bulletEnabled val="1"/>
        </dgm:presLayoutVars>
      </dgm:prSet>
      <dgm:spPr/>
    </dgm:pt>
    <dgm:pt modelId="{8E9567D9-9FAD-45D0-9728-F394C1067419}" type="pres">
      <dgm:prSet presAssocID="{E49C718E-F8F2-46F1-92DB-CFF6FC3372CE}" presName="parTrans" presStyleLbl="sibTrans2D1" presStyleIdx="4" presStyleCnt="7"/>
      <dgm:spPr/>
    </dgm:pt>
    <dgm:pt modelId="{55726654-4F23-4452-8601-7F407943A848}" type="pres">
      <dgm:prSet presAssocID="{E49C718E-F8F2-46F1-92DB-CFF6FC3372CE}" presName="connectorText" presStyleLbl="sibTrans2D1" presStyleIdx="4" presStyleCnt="7"/>
      <dgm:spPr/>
    </dgm:pt>
    <dgm:pt modelId="{C9925C53-696E-4B52-A17C-418B888BB97D}" type="pres">
      <dgm:prSet presAssocID="{E0C1B385-125F-4A2B-8AA6-613756851BD9}" presName="node" presStyleLbl="node1" presStyleIdx="4" presStyleCnt="7">
        <dgm:presLayoutVars>
          <dgm:bulletEnabled val="1"/>
        </dgm:presLayoutVars>
      </dgm:prSet>
      <dgm:spPr/>
    </dgm:pt>
    <dgm:pt modelId="{03837789-1D8B-4494-9B6A-14167A6F0693}" type="pres">
      <dgm:prSet presAssocID="{4965485A-B65C-46AA-9CDF-83E40A706602}" presName="parTrans" presStyleLbl="sibTrans2D1" presStyleIdx="5" presStyleCnt="7"/>
      <dgm:spPr/>
    </dgm:pt>
    <dgm:pt modelId="{87949252-33B3-4EC9-8449-1E7D96A87D18}" type="pres">
      <dgm:prSet presAssocID="{4965485A-B65C-46AA-9CDF-83E40A706602}" presName="connectorText" presStyleLbl="sibTrans2D1" presStyleIdx="5" presStyleCnt="7"/>
      <dgm:spPr/>
    </dgm:pt>
    <dgm:pt modelId="{A123EE40-13AB-4AC0-96F1-899BDE41B1AA}" type="pres">
      <dgm:prSet presAssocID="{BCEE0D8A-B568-4C25-A65D-5B24BDCBEE64}" presName="node" presStyleLbl="node1" presStyleIdx="5" presStyleCnt="7">
        <dgm:presLayoutVars>
          <dgm:bulletEnabled val="1"/>
        </dgm:presLayoutVars>
      </dgm:prSet>
      <dgm:spPr/>
    </dgm:pt>
    <dgm:pt modelId="{180383CD-7103-4A6D-9284-EFFF8DB16761}" type="pres">
      <dgm:prSet presAssocID="{F435B5A9-6628-46B4-A4BC-762326BE71F4}" presName="parTrans" presStyleLbl="sibTrans2D1" presStyleIdx="6" presStyleCnt="7"/>
      <dgm:spPr/>
    </dgm:pt>
    <dgm:pt modelId="{7E9156BD-81DF-4039-810B-2220023EA38E}" type="pres">
      <dgm:prSet presAssocID="{F435B5A9-6628-46B4-A4BC-762326BE71F4}" presName="connectorText" presStyleLbl="sibTrans2D1" presStyleIdx="6" presStyleCnt="7"/>
      <dgm:spPr/>
    </dgm:pt>
    <dgm:pt modelId="{C4A9CB39-4046-402A-B31B-F286DA9F7041}" type="pres">
      <dgm:prSet presAssocID="{1BD931DD-F726-4EDC-ACC4-4C2AF1760900}" presName="node" presStyleLbl="node1" presStyleIdx="6" presStyleCnt="7">
        <dgm:presLayoutVars>
          <dgm:bulletEnabled val="1"/>
        </dgm:presLayoutVars>
      </dgm:prSet>
      <dgm:spPr/>
    </dgm:pt>
  </dgm:ptLst>
  <dgm:cxnLst>
    <dgm:cxn modelId="{DF063409-BAA0-498C-86E6-3C87BD5A8CE0}" type="presOf" srcId="{1BD931DD-F726-4EDC-ACC4-4C2AF1760900}" destId="{C4A9CB39-4046-402A-B31B-F286DA9F7041}" srcOrd="0" destOrd="0" presId="urn:microsoft.com/office/officeart/2005/8/layout/radial5"/>
    <dgm:cxn modelId="{A857B717-493D-42F5-80B1-308B2233F396}" type="presOf" srcId="{F0BB7B28-11C1-41A9-BEDE-B5451AF0F1D5}" destId="{6341C4B7-B1E2-434C-8114-588CC96D43D5}" srcOrd="0" destOrd="0" presId="urn:microsoft.com/office/officeart/2005/8/layout/radial5"/>
    <dgm:cxn modelId="{E4B1931B-954D-4F0A-9632-D1E5FC0265AD}" srcId="{CA9C52A5-8D30-4AED-B2A5-9E6581D70F35}" destId="{56A9E8D3-A60E-4CCB-B884-902DFBA61C28}" srcOrd="0" destOrd="0" parTransId="{CD23163D-8785-45C6-986B-AF03D0FC54C0}" sibTransId="{DBEBD2FC-70A7-4EE4-9D6D-97AC275F399A}"/>
    <dgm:cxn modelId="{EE9E7625-DB6B-4042-B60C-A292DEC04F7B}" type="presOf" srcId="{0B3C93AF-FCE4-41DE-BC20-15EF86F5C38F}" destId="{82D044D4-FD9E-4E99-A67A-59434FF9B7C8}" srcOrd="1" destOrd="0" presId="urn:microsoft.com/office/officeart/2005/8/layout/radial5"/>
    <dgm:cxn modelId="{1D85D725-D85B-45BA-A48E-4E7F160A6488}" type="presOf" srcId="{65AB121E-352E-4CA6-BF53-1EA3DD4322D9}" destId="{BDD8AD8A-94B9-4618-971B-31E99D6CFAD2}" srcOrd="1" destOrd="0" presId="urn:microsoft.com/office/officeart/2005/8/layout/radial5"/>
    <dgm:cxn modelId="{A8453E29-C11C-435D-8970-242927A58F74}" srcId="{56A9E8D3-A60E-4CCB-B884-902DFBA61C28}" destId="{80D742B7-9622-42B6-A444-3594B242683A}" srcOrd="1" destOrd="0" parTransId="{3F54C1C3-470F-480E-9858-B5F9CEE859AA}" sibTransId="{2F7D038C-0BD0-412E-AF84-4F04619E843D}"/>
    <dgm:cxn modelId="{CB0A7D3D-6124-418A-BB1F-8AC7C4209931}" type="presOf" srcId="{0B3C93AF-FCE4-41DE-BC20-15EF86F5C38F}" destId="{D92EC087-E6F6-4E74-A40C-F1929FB2A5B1}" srcOrd="0" destOrd="0" presId="urn:microsoft.com/office/officeart/2005/8/layout/radial5"/>
    <dgm:cxn modelId="{D3DF2764-783B-4B0A-8005-EB240ED54247}" srcId="{56A9E8D3-A60E-4CCB-B884-902DFBA61C28}" destId="{BCEE0D8A-B568-4C25-A65D-5B24BDCBEE64}" srcOrd="5" destOrd="0" parTransId="{4965485A-B65C-46AA-9CDF-83E40A706602}" sibTransId="{8EF164B3-F40E-4E21-B6D9-48D1408C9503}"/>
    <dgm:cxn modelId="{4430C373-198E-43C1-A01C-F3434C438009}" type="presOf" srcId="{3BBDAE58-BBBE-4426-8C7B-C5BBEBA73BA2}" destId="{4DC0FADE-ABC9-403F-BCB5-8F842059B925}" srcOrd="0" destOrd="0" presId="urn:microsoft.com/office/officeart/2005/8/layout/radial5"/>
    <dgm:cxn modelId="{33B5DF7C-EFB8-4887-956B-59B0F319521A}" type="presOf" srcId="{4965485A-B65C-46AA-9CDF-83E40A706602}" destId="{87949252-33B3-4EC9-8449-1E7D96A87D18}" srcOrd="1" destOrd="0" presId="urn:microsoft.com/office/officeart/2005/8/layout/radial5"/>
    <dgm:cxn modelId="{3BA6B47F-B0FA-4B70-BDD3-C536666EA05A}" srcId="{56A9E8D3-A60E-4CCB-B884-902DFBA61C28}" destId="{F0BB7B28-11C1-41A9-BEDE-B5451AF0F1D5}" srcOrd="3" destOrd="0" parTransId="{B9E3D416-E5C2-44DF-88E1-BC65DFF43E14}" sibTransId="{A4116F69-AB73-47A3-9B7B-95DB4BCC25DB}"/>
    <dgm:cxn modelId="{FD63B086-5C10-4803-8CBF-F4A0EE36DF6A}" type="presOf" srcId="{E49C718E-F8F2-46F1-92DB-CFF6FC3372CE}" destId="{8E9567D9-9FAD-45D0-9728-F394C1067419}" srcOrd="0" destOrd="0" presId="urn:microsoft.com/office/officeart/2005/8/layout/radial5"/>
    <dgm:cxn modelId="{1508A388-F5B3-4A59-AFE2-DD3B4DAFA796}" type="presOf" srcId="{4965485A-B65C-46AA-9CDF-83E40A706602}" destId="{03837789-1D8B-4494-9B6A-14167A6F0693}" srcOrd="0" destOrd="0" presId="urn:microsoft.com/office/officeart/2005/8/layout/radial5"/>
    <dgm:cxn modelId="{F23F9F90-2DAC-4ED6-97B5-8ED80DFE979F}" srcId="{56A9E8D3-A60E-4CCB-B884-902DFBA61C28}" destId="{621CF58D-E28A-4C91-9A03-68A764F17D8A}" srcOrd="0" destOrd="0" parTransId="{65AB121E-352E-4CA6-BF53-1EA3DD4322D9}" sibTransId="{B20A8434-CAD1-49FF-839F-8C1C85F58418}"/>
    <dgm:cxn modelId="{1C151C99-11A8-4F8B-8E90-16E22E613AB9}" type="presOf" srcId="{56A9E8D3-A60E-4CCB-B884-902DFBA61C28}" destId="{421CAA92-3636-49B3-B9B9-B2F2921A0732}" srcOrd="0" destOrd="0" presId="urn:microsoft.com/office/officeart/2005/8/layout/radial5"/>
    <dgm:cxn modelId="{64CBA399-987E-4B3D-A149-A9A65FF89DFF}" type="presOf" srcId="{3F54C1C3-470F-480E-9858-B5F9CEE859AA}" destId="{A0F748E5-9E65-4284-9D45-C65FE2081ACA}" srcOrd="0" destOrd="0" presId="urn:microsoft.com/office/officeart/2005/8/layout/radial5"/>
    <dgm:cxn modelId="{5D26E79C-60CF-4E69-9BA6-590D179732D9}" type="presOf" srcId="{BCEE0D8A-B568-4C25-A65D-5B24BDCBEE64}" destId="{A123EE40-13AB-4AC0-96F1-899BDE41B1AA}" srcOrd="0" destOrd="0" presId="urn:microsoft.com/office/officeart/2005/8/layout/radial5"/>
    <dgm:cxn modelId="{4BD73F9E-08D7-463D-8F9C-17315A4C4CA9}" srcId="{56A9E8D3-A60E-4CCB-B884-902DFBA61C28}" destId="{E0C1B385-125F-4A2B-8AA6-613756851BD9}" srcOrd="4" destOrd="0" parTransId="{E49C718E-F8F2-46F1-92DB-CFF6FC3372CE}" sibTransId="{6845B793-DE00-461C-AF67-2015E86F03F8}"/>
    <dgm:cxn modelId="{EE8BF4C4-F5C1-443F-931B-0BB9B83C76F8}" type="presOf" srcId="{3F54C1C3-470F-480E-9858-B5F9CEE859AA}" destId="{30F52186-A5DC-4C26-9E81-EA2D0F7CC5B7}" srcOrd="1" destOrd="0" presId="urn:microsoft.com/office/officeart/2005/8/layout/radial5"/>
    <dgm:cxn modelId="{B37C2CCB-507E-4491-B010-094AFC3DFCDF}" type="presOf" srcId="{621CF58D-E28A-4C91-9A03-68A764F17D8A}" destId="{183B885C-E3F2-4066-9193-6FA3898FCC51}" srcOrd="0" destOrd="0" presId="urn:microsoft.com/office/officeart/2005/8/layout/radial5"/>
    <dgm:cxn modelId="{563D8ED3-EC91-4036-9778-C8F239BC9546}" type="presOf" srcId="{B9E3D416-E5C2-44DF-88E1-BC65DFF43E14}" destId="{BA807D97-67DC-49DA-A128-2A7D7933D0D8}" srcOrd="1" destOrd="0" presId="urn:microsoft.com/office/officeart/2005/8/layout/radial5"/>
    <dgm:cxn modelId="{5EA1D9D4-3F3B-45F5-913D-573BE4EC0748}" type="presOf" srcId="{F435B5A9-6628-46B4-A4BC-762326BE71F4}" destId="{7E9156BD-81DF-4039-810B-2220023EA38E}" srcOrd="1" destOrd="0" presId="urn:microsoft.com/office/officeart/2005/8/layout/radial5"/>
    <dgm:cxn modelId="{2303E2D5-0D51-4338-9830-E4FF28027975}" srcId="{56A9E8D3-A60E-4CCB-B884-902DFBA61C28}" destId="{1BD931DD-F726-4EDC-ACC4-4C2AF1760900}" srcOrd="6" destOrd="0" parTransId="{F435B5A9-6628-46B4-A4BC-762326BE71F4}" sibTransId="{FE84D5FB-ED82-4438-9CAA-499104C773DD}"/>
    <dgm:cxn modelId="{92360FDE-5A9C-4E66-B321-90FDF105B749}" srcId="{56A9E8D3-A60E-4CCB-B884-902DFBA61C28}" destId="{3BBDAE58-BBBE-4426-8C7B-C5BBEBA73BA2}" srcOrd="2" destOrd="0" parTransId="{0B3C93AF-FCE4-41DE-BC20-15EF86F5C38F}" sibTransId="{A3F87EE7-ADA5-4FCD-87CD-3EFD35C8D0CC}"/>
    <dgm:cxn modelId="{F670FAE1-A399-4EB9-955D-3BC4ED9D99E9}" type="presOf" srcId="{E49C718E-F8F2-46F1-92DB-CFF6FC3372CE}" destId="{55726654-4F23-4452-8601-7F407943A848}" srcOrd="1" destOrd="0" presId="urn:microsoft.com/office/officeart/2005/8/layout/radial5"/>
    <dgm:cxn modelId="{E23B5CE3-4469-4CA0-B61F-F6B631E3DE10}" type="presOf" srcId="{F435B5A9-6628-46B4-A4BC-762326BE71F4}" destId="{180383CD-7103-4A6D-9284-EFFF8DB16761}" srcOrd="0" destOrd="0" presId="urn:microsoft.com/office/officeart/2005/8/layout/radial5"/>
    <dgm:cxn modelId="{E68C85E5-4938-4917-B486-B7EF073413C4}" type="presOf" srcId="{65AB121E-352E-4CA6-BF53-1EA3DD4322D9}" destId="{03BFF81A-6A3C-4AFF-84C4-3A286850F4D6}" srcOrd="0" destOrd="0" presId="urn:microsoft.com/office/officeart/2005/8/layout/radial5"/>
    <dgm:cxn modelId="{3FAB9BE8-CB2B-4527-B343-9B3CF5ACE707}" type="presOf" srcId="{CA9C52A5-8D30-4AED-B2A5-9E6581D70F35}" destId="{F6FC6A4C-6EF0-47D9-8F7A-DB9F397CAF5B}" srcOrd="0" destOrd="0" presId="urn:microsoft.com/office/officeart/2005/8/layout/radial5"/>
    <dgm:cxn modelId="{29AF82E9-6102-461C-B399-3CBFB602D4CC}" type="presOf" srcId="{B9E3D416-E5C2-44DF-88E1-BC65DFF43E14}" destId="{01B99896-D993-4958-AF79-4F5EE0F02266}" srcOrd="0" destOrd="0" presId="urn:microsoft.com/office/officeart/2005/8/layout/radial5"/>
    <dgm:cxn modelId="{1DD621EA-2946-4056-B07D-4870AC0F3A1B}" type="presOf" srcId="{E0C1B385-125F-4A2B-8AA6-613756851BD9}" destId="{C9925C53-696E-4B52-A17C-418B888BB97D}" srcOrd="0" destOrd="0" presId="urn:microsoft.com/office/officeart/2005/8/layout/radial5"/>
    <dgm:cxn modelId="{ACBBB3EC-C0F3-47FA-9FC0-822B270338FE}" type="presOf" srcId="{80D742B7-9622-42B6-A444-3594B242683A}" destId="{29C8B08A-DC29-40B1-8F48-9F765C8033B8}" srcOrd="0" destOrd="0" presId="urn:microsoft.com/office/officeart/2005/8/layout/radial5"/>
    <dgm:cxn modelId="{FFF86210-B741-432B-A494-65B71FF3A64A}" type="presParOf" srcId="{F6FC6A4C-6EF0-47D9-8F7A-DB9F397CAF5B}" destId="{421CAA92-3636-49B3-B9B9-B2F2921A0732}" srcOrd="0" destOrd="0" presId="urn:microsoft.com/office/officeart/2005/8/layout/radial5"/>
    <dgm:cxn modelId="{33CEC526-EA60-41E0-B9E2-27447658E19B}" type="presParOf" srcId="{F6FC6A4C-6EF0-47D9-8F7A-DB9F397CAF5B}" destId="{03BFF81A-6A3C-4AFF-84C4-3A286850F4D6}" srcOrd="1" destOrd="0" presId="urn:microsoft.com/office/officeart/2005/8/layout/radial5"/>
    <dgm:cxn modelId="{A49315C8-4832-4289-B0B1-23A15DCD6465}" type="presParOf" srcId="{03BFF81A-6A3C-4AFF-84C4-3A286850F4D6}" destId="{BDD8AD8A-94B9-4618-971B-31E99D6CFAD2}" srcOrd="0" destOrd="0" presId="urn:microsoft.com/office/officeart/2005/8/layout/radial5"/>
    <dgm:cxn modelId="{75BFC24B-C450-4C4A-9BD4-E81BD319A9A8}" type="presParOf" srcId="{F6FC6A4C-6EF0-47D9-8F7A-DB9F397CAF5B}" destId="{183B885C-E3F2-4066-9193-6FA3898FCC51}" srcOrd="2" destOrd="0" presId="urn:microsoft.com/office/officeart/2005/8/layout/radial5"/>
    <dgm:cxn modelId="{12DCC19D-BBD6-40ED-97FC-1C8B210670FB}" type="presParOf" srcId="{F6FC6A4C-6EF0-47D9-8F7A-DB9F397CAF5B}" destId="{A0F748E5-9E65-4284-9D45-C65FE2081ACA}" srcOrd="3" destOrd="0" presId="urn:microsoft.com/office/officeart/2005/8/layout/radial5"/>
    <dgm:cxn modelId="{DDB88267-70A7-4817-B078-89363B6EA687}" type="presParOf" srcId="{A0F748E5-9E65-4284-9D45-C65FE2081ACA}" destId="{30F52186-A5DC-4C26-9E81-EA2D0F7CC5B7}" srcOrd="0" destOrd="0" presId="urn:microsoft.com/office/officeart/2005/8/layout/radial5"/>
    <dgm:cxn modelId="{616E1CDE-D2C5-4708-B4F3-40188EFDC312}" type="presParOf" srcId="{F6FC6A4C-6EF0-47D9-8F7A-DB9F397CAF5B}" destId="{29C8B08A-DC29-40B1-8F48-9F765C8033B8}" srcOrd="4" destOrd="0" presId="urn:microsoft.com/office/officeart/2005/8/layout/radial5"/>
    <dgm:cxn modelId="{B5995DD3-21CD-42C6-B572-D3959013A60E}" type="presParOf" srcId="{F6FC6A4C-6EF0-47D9-8F7A-DB9F397CAF5B}" destId="{D92EC087-E6F6-4E74-A40C-F1929FB2A5B1}" srcOrd="5" destOrd="0" presId="urn:microsoft.com/office/officeart/2005/8/layout/radial5"/>
    <dgm:cxn modelId="{FEA71E09-8B84-4BA6-AF05-446F961808BB}" type="presParOf" srcId="{D92EC087-E6F6-4E74-A40C-F1929FB2A5B1}" destId="{82D044D4-FD9E-4E99-A67A-59434FF9B7C8}" srcOrd="0" destOrd="0" presId="urn:microsoft.com/office/officeart/2005/8/layout/radial5"/>
    <dgm:cxn modelId="{2BA23620-5CC8-45DF-8D7B-F8BDA4BC0AC0}" type="presParOf" srcId="{F6FC6A4C-6EF0-47D9-8F7A-DB9F397CAF5B}" destId="{4DC0FADE-ABC9-403F-BCB5-8F842059B925}" srcOrd="6" destOrd="0" presId="urn:microsoft.com/office/officeart/2005/8/layout/radial5"/>
    <dgm:cxn modelId="{E77238E3-0AE4-457B-91D7-FCA29AA4AE17}" type="presParOf" srcId="{F6FC6A4C-6EF0-47D9-8F7A-DB9F397CAF5B}" destId="{01B99896-D993-4958-AF79-4F5EE0F02266}" srcOrd="7" destOrd="0" presId="urn:microsoft.com/office/officeart/2005/8/layout/radial5"/>
    <dgm:cxn modelId="{F4F52AB1-F87D-44A3-83D9-84FC9092BCD7}" type="presParOf" srcId="{01B99896-D993-4958-AF79-4F5EE0F02266}" destId="{BA807D97-67DC-49DA-A128-2A7D7933D0D8}" srcOrd="0" destOrd="0" presId="urn:microsoft.com/office/officeart/2005/8/layout/radial5"/>
    <dgm:cxn modelId="{B7329186-9863-427D-87F0-6B28618BBB54}" type="presParOf" srcId="{F6FC6A4C-6EF0-47D9-8F7A-DB9F397CAF5B}" destId="{6341C4B7-B1E2-434C-8114-588CC96D43D5}" srcOrd="8" destOrd="0" presId="urn:microsoft.com/office/officeart/2005/8/layout/radial5"/>
    <dgm:cxn modelId="{A22441CC-F029-49CC-98D1-FDD71A077AC3}" type="presParOf" srcId="{F6FC6A4C-6EF0-47D9-8F7A-DB9F397CAF5B}" destId="{8E9567D9-9FAD-45D0-9728-F394C1067419}" srcOrd="9" destOrd="0" presId="urn:microsoft.com/office/officeart/2005/8/layout/radial5"/>
    <dgm:cxn modelId="{5DA11C05-3B93-4694-9862-46E0AD1A6E10}" type="presParOf" srcId="{8E9567D9-9FAD-45D0-9728-F394C1067419}" destId="{55726654-4F23-4452-8601-7F407943A848}" srcOrd="0" destOrd="0" presId="urn:microsoft.com/office/officeart/2005/8/layout/radial5"/>
    <dgm:cxn modelId="{058E0E83-EC02-4E07-8C68-C16B5EA17F40}" type="presParOf" srcId="{F6FC6A4C-6EF0-47D9-8F7A-DB9F397CAF5B}" destId="{C9925C53-696E-4B52-A17C-418B888BB97D}" srcOrd="10" destOrd="0" presId="urn:microsoft.com/office/officeart/2005/8/layout/radial5"/>
    <dgm:cxn modelId="{E29977D7-B4F6-4ED1-AECD-95F1D61C44B9}" type="presParOf" srcId="{F6FC6A4C-6EF0-47D9-8F7A-DB9F397CAF5B}" destId="{03837789-1D8B-4494-9B6A-14167A6F0693}" srcOrd="11" destOrd="0" presId="urn:microsoft.com/office/officeart/2005/8/layout/radial5"/>
    <dgm:cxn modelId="{D5D7298F-B974-4C51-8F94-8593C5E04122}" type="presParOf" srcId="{03837789-1D8B-4494-9B6A-14167A6F0693}" destId="{87949252-33B3-4EC9-8449-1E7D96A87D18}" srcOrd="0" destOrd="0" presId="urn:microsoft.com/office/officeart/2005/8/layout/radial5"/>
    <dgm:cxn modelId="{71034F65-C9B6-4126-A26D-A4428BCFE05D}" type="presParOf" srcId="{F6FC6A4C-6EF0-47D9-8F7A-DB9F397CAF5B}" destId="{A123EE40-13AB-4AC0-96F1-899BDE41B1AA}" srcOrd="12" destOrd="0" presId="urn:microsoft.com/office/officeart/2005/8/layout/radial5"/>
    <dgm:cxn modelId="{9401FA12-B286-4B6A-9063-2FCC495CDA28}" type="presParOf" srcId="{F6FC6A4C-6EF0-47D9-8F7A-DB9F397CAF5B}" destId="{180383CD-7103-4A6D-9284-EFFF8DB16761}" srcOrd="13" destOrd="0" presId="urn:microsoft.com/office/officeart/2005/8/layout/radial5"/>
    <dgm:cxn modelId="{60A67CFE-C789-4FCC-9BBD-687A92D2DA26}" type="presParOf" srcId="{180383CD-7103-4A6D-9284-EFFF8DB16761}" destId="{7E9156BD-81DF-4039-810B-2220023EA38E}" srcOrd="0" destOrd="0" presId="urn:microsoft.com/office/officeart/2005/8/layout/radial5"/>
    <dgm:cxn modelId="{442AF4C9-C419-4CFC-A2C0-22DFB78F9B23}" type="presParOf" srcId="{F6FC6A4C-6EF0-47D9-8F7A-DB9F397CAF5B}" destId="{C4A9CB39-4046-402A-B31B-F286DA9F7041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DEEE0A-67DD-462B-8F0F-0DCFE055BC1E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9D39E7-0321-47E6-B87F-242B64E3BE6A}">
      <dgm:prSet phldrT="[Текст]"/>
      <dgm:spPr>
        <a:solidFill>
          <a:srgbClr val="33CCCC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ФИНАНСОВЫЕ УСЛУГИ</a:t>
          </a:r>
        </a:p>
      </dgm:t>
    </dgm:pt>
    <dgm:pt modelId="{29D61A65-B223-4ABF-A0B2-6FFF0A888C7E}" type="parTrans" cxnId="{7DBA568C-D3AD-4003-BF39-71C3A5E64627}">
      <dgm:prSet/>
      <dgm:spPr/>
      <dgm:t>
        <a:bodyPr/>
        <a:lstStyle/>
        <a:p>
          <a:endParaRPr lang="ru-RU"/>
        </a:p>
      </dgm:t>
    </dgm:pt>
    <dgm:pt modelId="{6383DF68-DEF3-4A02-B68A-3516E57B664E}" type="sibTrans" cxnId="{7DBA568C-D3AD-4003-BF39-71C3A5E64627}">
      <dgm:prSet/>
      <dgm:spPr/>
      <dgm:t>
        <a:bodyPr/>
        <a:lstStyle/>
        <a:p>
          <a:endParaRPr lang="ru-RU"/>
        </a:p>
      </dgm:t>
    </dgm:pt>
    <dgm:pt modelId="{5B79F575-4214-4E98-9FF3-65DEE80E13B2}">
      <dgm:prSet phldrT="[Текст]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b="0" i="0" u="none" strike="noStrike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ПРОИЗВОДСТВО ПОДАКЦИЗНЫХ ТОВАРОВ, ЗА ИСКЛЮЧЕНИЕМ ИЗГОТОВЛЕНИЯ ЮВЕЛИРНЫХ ИЗДЕЛИЙ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0DE85-1E89-4616-8B61-5B6D056DB5D5}" type="parTrans" cxnId="{1DEEB549-5B08-47F7-80DB-D70B30FFB4F7}">
      <dgm:prSet/>
      <dgm:spPr/>
      <dgm:t>
        <a:bodyPr/>
        <a:lstStyle/>
        <a:p>
          <a:endParaRPr lang="ru-RU"/>
        </a:p>
      </dgm:t>
    </dgm:pt>
    <dgm:pt modelId="{3F4D7812-6544-46ED-A810-D4BC4C5B835F}" type="sibTrans" cxnId="{1DEEB549-5B08-47F7-80DB-D70B30FFB4F7}">
      <dgm:prSet/>
      <dgm:spPr/>
      <dgm:t>
        <a:bodyPr/>
        <a:lstStyle/>
        <a:p>
          <a:endParaRPr lang="ru-RU"/>
        </a:p>
      </dgm:t>
    </dgm:pt>
    <dgm:pt modelId="{D7F3EF4E-787C-439F-917A-9E67A49A4F47}">
      <dgm:prSet phldrT="[Текст]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b="0" i="0" u="none" strike="noStrike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ДОБЫЧА И РЕАЛИЗАЦИЯ ПОЛЕЗНЫХ ИСКОПАЕМЫХ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3BE7B2-A562-4796-A8AF-C144AFEDE288}" type="parTrans" cxnId="{0937CAE5-3D06-4B05-89E1-614B686EAFBC}">
      <dgm:prSet/>
      <dgm:spPr/>
      <dgm:t>
        <a:bodyPr/>
        <a:lstStyle/>
        <a:p>
          <a:endParaRPr lang="ru-RU"/>
        </a:p>
      </dgm:t>
    </dgm:pt>
    <dgm:pt modelId="{0A89247A-4AA2-43FA-8AEC-3483753515F1}" type="sibTrans" cxnId="{0937CAE5-3D06-4B05-89E1-614B686EAFBC}">
      <dgm:prSet/>
      <dgm:spPr/>
      <dgm:t>
        <a:bodyPr/>
        <a:lstStyle/>
        <a:p>
          <a:endParaRPr lang="ru-RU"/>
        </a:p>
      </dgm:t>
    </dgm:pt>
    <dgm:pt modelId="{9E3E2897-40CC-4610-9E7B-E93F2B9DC97D}">
      <dgm:prSet phldrT="[Текст]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b="0" i="0" u="none" strike="noStrike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ИГОРНЫЙ БИЗНЕС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9C0046-5283-4397-8FA2-0A5C289EBB35}" type="parTrans" cxnId="{339113C5-65FD-4988-A5BC-59E498EE27D0}">
      <dgm:prSet/>
      <dgm:spPr/>
      <dgm:t>
        <a:bodyPr/>
        <a:lstStyle/>
        <a:p>
          <a:endParaRPr lang="ru-RU"/>
        </a:p>
      </dgm:t>
    </dgm:pt>
    <dgm:pt modelId="{F9C8A1AF-AF89-4523-91BC-F93C702ED9AC}" type="sibTrans" cxnId="{339113C5-65FD-4988-A5BC-59E498EE27D0}">
      <dgm:prSet/>
      <dgm:spPr/>
      <dgm:t>
        <a:bodyPr/>
        <a:lstStyle/>
        <a:p>
          <a:endParaRPr lang="ru-RU"/>
        </a:p>
      </dgm:t>
    </dgm:pt>
    <dgm:pt modelId="{1DBAE79F-B4B0-42ED-A80C-80ECF0F99CCB}" type="pres">
      <dgm:prSet presAssocID="{CADEEE0A-67DD-462B-8F0F-0DCFE055BC1E}" presName="matrix" presStyleCnt="0">
        <dgm:presLayoutVars>
          <dgm:chMax val="1"/>
          <dgm:dir/>
          <dgm:resizeHandles val="exact"/>
        </dgm:presLayoutVars>
      </dgm:prSet>
      <dgm:spPr/>
    </dgm:pt>
    <dgm:pt modelId="{1EF926A6-E6D0-4222-8992-55CA848777A5}" type="pres">
      <dgm:prSet presAssocID="{CADEEE0A-67DD-462B-8F0F-0DCFE055BC1E}" presName="diamond" presStyleLbl="bgShp" presStyleIdx="0" presStyleCnt="1"/>
      <dgm:spPr>
        <a:solidFill>
          <a:schemeClr val="tx1"/>
        </a:solidFill>
      </dgm:spPr>
    </dgm:pt>
    <dgm:pt modelId="{483EFB73-2641-49EC-8C07-9534982C16FF}" type="pres">
      <dgm:prSet presAssocID="{CADEEE0A-67DD-462B-8F0F-0DCFE055BC1E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C8EE9FC-D17E-45D6-8361-95BAAB17235E}" type="pres">
      <dgm:prSet presAssocID="{CADEEE0A-67DD-462B-8F0F-0DCFE055BC1E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F32AD6B-6221-45E5-A4BC-9956F20A9FAF}" type="pres">
      <dgm:prSet presAssocID="{CADEEE0A-67DD-462B-8F0F-0DCFE055BC1E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5D478D-CE0D-4C2A-89A8-B4B00F844C62}" type="pres">
      <dgm:prSet presAssocID="{CADEEE0A-67DD-462B-8F0F-0DCFE055BC1E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FECFE0F-FE31-4D69-97EB-132E77B29526}" type="presOf" srcId="{D7F3EF4E-787C-439F-917A-9E67A49A4F47}" destId="{3F32AD6B-6221-45E5-A4BC-9956F20A9FAF}" srcOrd="0" destOrd="0" presId="urn:microsoft.com/office/officeart/2005/8/layout/matrix3"/>
    <dgm:cxn modelId="{1DEEB549-5B08-47F7-80DB-D70B30FFB4F7}" srcId="{CADEEE0A-67DD-462B-8F0F-0DCFE055BC1E}" destId="{5B79F575-4214-4E98-9FF3-65DEE80E13B2}" srcOrd="1" destOrd="0" parTransId="{CE30DE85-1E89-4616-8B61-5B6D056DB5D5}" sibTransId="{3F4D7812-6544-46ED-A810-D4BC4C5B835F}"/>
    <dgm:cxn modelId="{7DBA568C-D3AD-4003-BF39-71C3A5E64627}" srcId="{CADEEE0A-67DD-462B-8F0F-0DCFE055BC1E}" destId="{FB9D39E7-0321-47E6-B87F-242B64E3BE6A}" srcOrd="0" destOrd="0" parTransId="{29D61A65-B223-4ABF-A0B2-6FFF0A888C7E}" sibTransId="{6383DF68-DEF3-4A02-B68A-3516E57B664E}"/>
    <dgm:cxn modelId="{68F95B90-60B0-4E76-AD76-E1AF6135E544}" type="presOf" srcId="{9E3E2897-40CC-4610-9E7B-E93F2B9DC97D}" destId="{8E5D478D-CE0D-4C2A-89A8-B4B00F844C62}" srcOrd="0" destOrd="0" presId="urn:microsoft.com/office/officeart/2005/8/layout/matrix3"/>
    <dgm:cxn modelId="{073899B5-2E10-404C-A0E8-54773507D70E}" type="presOf" srcId="{5B79F575-4214-4E98-9FF3-65DEE80E13B2}" destId="{EC8EE9FC-D17E-45D6-8361-95BAAB17235E}" srcOrd="0" destOrd="0" presId="urn:microsoft.com/office/officeart/2005/8/layout/matrix3"/>
    <dgm:cxn modelId="{6005C4B5-8CC4-461F-B78A-1F5B4D3D33DA}" type="presOf" srcId="{FB9D39E7-0321-47E6-B87F-242B64E3BE6A}" destId="{483EFB73-2641-49EC-8C07-9534982C16FF}" srcOrd="0" destOrd="0" presId="urn:microsoft.com/office/officeart/2005/8/layout/matrix3"/>
    <dgm:cxn modelId="{339113C5-65FD-4988-A5BC-59E498EE27D0}" srcId="{CADEEE0A-67DD-462B-8F0F-0DCFE055BC1E}" destId="{9E3E2897-40CC-4610-9E7B-E93F2B9DC97D}" srcOrd="3" destOrd="0" parTransId="{E09C0046-5283-4397-8FA2-0A5C289EBB35}" sibTransId="{F9C8A1AF-AF89-4523-91BC-F93C702ED9AC}"/>
    <dgm:cxn modelId="{0937CAE5-3D06-4B05-89E1-614B686EAFBC}" srcId="{CADEEE0A-67DD-462B-8F0F-0DCFE055BC1E}" destId="{D7F3EF4E-787C-439F-917A-9E67A49A4F47}" srcOrd="2" destOrd="0" parTransId="{D23BE7B2-A562-4796-A8AF-C144AFEDE288}" sibTransId="{0A89247A-4AA2-43FA-8AEC-3483753515F1}"/>
    <dgm:cxn modelId="{72F66AE9-4DE4-44DC-B574-9C3D4BD6557E}" type="presOf" srcId="{CADEEE0A-67DD-462B-8F0F-0DCFE055BC1E}" destId="{1DBAE79F-B4B0-42ED-A80C-80ECF0F99CCB}" srcOrd="0" destOrd="0" presId="urn:microsoft.com/office/officeart/2005/8/layout/matrix3"/>
    <dgm:cxn modelId="{C6D048C2-08A3-4368-9D0D-8ECF138480A6}" type="presParOf" srcId="{1DBAE79F-B4B0-42ED-A80C-80ECF0F99CCB}" destId="{1EF926A6-E6D0-4222-8992-55CA848777A5}" srcOrd="0" destOrd="0" presId="urn:microsoft.com/office/officeart/2005/8/layout/matrix3"/>
    <dgm:cxn modelId="{20B1B6CC-C75C-4069-B686-DCB901A6D81A}" type="presParOf" srcId="{1DBAE79F-B4B0-42ED-A80C-80ECF0F99CCB}" destId="{483EFB73-2641-49EC-8C07-9534982C16FF}" srcOrd="1" destOrd="0" presId="urn:microsoft.com/office/officeart/2005/8/layout/matrix3"/>
    <dgm:cxn modelId="{16EC4FB8-4DD0-4A6E-B894-01F3ED3A764C}" type="presParOf" srcId="{1DBAE79F-B4B0-42ED-A80C-80ECF0F99CCB}" destId="{EC8EE9FC-D17E-45D6-8361-95BAAB17235E}" srcOrd="2" destOrd="0" presId="urn:microsoft.com/office/officeart/2005/8/layout/matrix3"/>
    <dgm:cxn modelId="{4F35133A-FD50-4FDB-B634-9CC79CC5513E}" type="presParOf" srcId="{1DBAE79F-B4B0-42ED-A80C-80ECF0F99CCB}" destId="{3F32AD6B-6221-45E5-A4BC-9956F20A9FAF}" srcOrd="3" destOrd="0" presId="urn:microsoft.com/office/officeart/2005/8/layout/matrix3"/>
    <dgm:cxn modelId="{85CCECAF-2DD7-42FD-AA9E-59370EAFB5F5}" type="presParOf" srcId="{1DBAE79F-B4B0-42ED-A80C-80ECF0F99CCB}" destId="{8E5D478D-CE0D-4C2A-89A8-B4B00F844C62}" srcOrd="4" destOrd="0" presId="urn:microsoft.com/office/officeart/2005/8/layout/matrix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DEEE0A-67DD-462B-8F0F-0DCFE055BC1E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9D39E7-0321-47E6-B87F-242B64E3BE6A}">
      <dgm:prSet phldrT="[Текст]" custT="1"/>
      <dgm:spPr>
        <a:solidFill>
          <a:srgbClr val="33CCCC"/>
        </a:solidFill>
      </dgm:spPr>
      <dgm:t>
        <a:bodyPr/>
        <a:lstStyle/>
        <a:p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ЛОМБАРДЫ</a:t>
          </a:r>
        </a:p>
      </dgm:t>
    </dgm:pt>
    <dgm:pt modelId="{29D61A65-B223-4ABF-A0B2-6FFF0A888C7E}" type="parTrans" cxnId="{7DBA568C-D3AD-4003-BF39-71C3A5E64627}">
      <dgm:prSet/>
      <dgm:spPr/>
      <dgm:t>
        <a:bodyPr/>
        <a:lstStyle/>
        <a:p>
          <a:endParaRPr lang="ru-RU"/>
        </a:p>
      </dgm:t>
    </dgm:pt>
    <dgm:pt modelId="{6383DF68-DEF3-4A02-B68A-3516E57B664E}" type="sibTrans" cxnId="{7DBA568C-D3AD-4003-BF39-71C3A5E64627}">
      <dgm:prSet/>
      <dgm:spPr/>
      <dgm:t>
        <a:bodyPr/>
        <a:lstStyle/>
        <a:p>
          <a:endParaRPr lang="ru-RU"/>
        </a:p>
      </dgm:t>
    </dgm:pt>
    <dgm:pt modelId="{5B79F575-4214-4E98-9FF3-65DEE80E13B2}">
      <dgm:prSet phldrT="[Текст]" custT="1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ФИНАНСОВЫЕ,</a:t>
          </a:r>
        </a:p>
        <a:p>
          <a:pPr>
            <a:buNone/>
          </a:pPr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СТРАХОВЫЕ УСЛУГИ</a:t>
          </a:r>
        </a:p>
      </dgm:t>
    </dgm:pt>
    <dgm:pt modelId="{CE30DE85-1E89-4616-8B61-5B6D056DB5D5}" type="parTrans" cxnId="{1DEEB549-5B08-47F7-80DB-D70B30FFB4F7}">
      <dgm:prSet/>
      <dgm:spPr/>
      <dgm:t>
        <a:bodyPr/>
        <a:lstStyle/>
        <a:p>
          <a:endParaRPr lang="ru-RU"/>
        </a:p>
      </dgm:t>
    </dgm:pt>
    <dgm:pt modelId="{3F4D7812-6544-46ED-A810-D4BC4C5B835F}" type="sibTrans" cxnId="{1DEEB549-5B08-47F7-80DB-D70B30FFB4F7}">
      <dgm:prSet/>
      <dgm:spPr/>
      <dgm:t>
        <a:bodyPr/>
        <a:lstStyle/>
        <a:p>
          <a:endParaRPr lang="ru-RU"/>
        </a:p>
      </dgm:t>
    </dgm:pt>
    <dgm:pt modelId="{D7F3EF4E-787C-439F-917A-9E67A49A4F47}">
      <dgm:prSet phldrT="[Текст]" custT="1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РОЗНИЧНАЯ ИЛИ ОПТОВАЯ ТОРГОВЛЯ</a:t>
          </a:r>
        </a:p>
      </dgm:t>
    </dgm:pt>
    <dgm:pt modelId="{D23BE7B2-A562-4796-A8AF-C144AFEDE288}" type="parTrans" cxnId="{0937CAE5-3D06-4B05-89E1-614B686EAFBC}">
      <dgm:prSet/>
      <dgm:spPr/>
      <dgm:t>
        <a:bodyPr/>
        <a:lstStyle/>
        <a:p>
          <a:endParaRPr lang="ru-RU"/>
        </a:p>
      </dgm:t>
    </dgm:pt>
    <dgm:pt modelId="{0A89247A-4AA2-43FA-8AEC-3483753515F1}" type="sibTrans" cxnId="{0937CAE5-3D06-4B05-89E1-614B686EAFBC}">
      <dgm:prSet/>
      <dgm:spPr/>
      <dgm:t>
        <a:bodyPr/>
        <a:lstStyle/>
        <a:p>
          <a:endParaRPr lang="ru-RU"/>
        </a:p>
      </dgm:t>
    </dgm:pt>
    <dgm:pt modelId="{9E3E2897-40CC-4610-9E7B-E93F2B9DC97D}">
      <dgm:prSet phldrT="[Текст]" custT="1"/>
      <dgm:spPr>
        <a:solidFill>
          <a:srgbClr val="33CCCC"/>
        </a:solidFill>
      </dgm:spPr>
      <dgm:t>
        <a:bodyPr/>
        <a:lstStyle/>
        <a:p>
          <a:pPr>
            <a:buNone/>
          </a:pPr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УСЛУГИ АДВОКАТОВ,</a:t>
          </a:r>
        </a:p>
        <a:p>
          <a:pPr>
            <a:buNone/>
          </a:pPr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НОТАРИАТ</a:t>
          </a:r>
        </a:p>
      </dgm:t>
    </dgm:pt>
    <dgm:pt modelId="{E09C0046-5283-4397-8FA2-0A5C289EBB35}" type="parTrans" cxnId="{339113C5-65FD-4988-A5BC-59E498EE27D0}">
      <dgm:prSet/>
      <dgm:spPr/>
      <dgm:t>
        <a:bodyPr/>
        <a:lstStyle/>
        <a:p>
          <a:endParaRPr lang="ru-RU"/>
        </a:p>
      </dgm:t>
    </dgm:pt>
    <dgm:pt modelId="{F9C8A1AF-AF89-4523-91BC-F93C702ED9AC}" type="sibTrans" cxnId="{339113C5-65FD-4988-A5BC-59E498EE27D0}">
      <dgm:prSet/>
      <dgm:spPr/>
      <dgm:t>
        <a:bodyPr/>
        <a:lstStyle/>
        <a:p>
          <a:endParaRPr lang="ru-RU"/>
        </a:p>
      </dgm:t>
    </dgm:pt>
    <dgm:pt modelId="{1DBAE79F-B4B0-42ED-A80C-80ECF0F99CCB}" type="pres">
      <dgm:prSet presAssocID="{CADEEE0A-67DD-462B-8F0F-0DCFE055BC1E}" presName="matrix" presStyleCnt="0">
        <dgm:presLayoutVars>
          <dgm:chMax val="1"/>
          <dgm:dir/>
          <dgm:resizeHandles val="exact"/>
        </dgm:presLayoutVars>
      </dgm:prSet>
      <dgm:spPr/>
    </dgm:pt>
    <dgm:pt modelId="{1EF926A6-E6D0-4222-8992-55CA848777A5}" type="pres">
      <dgm:prSet presAssocID="{CADEEE0A-67DD-462B-8F0F-0DCFE055BC1E}" presName="diamond" presStyleLbl="bgShp" presStyleIdx="0" presStyleCnt="1"/>
      <dgm:spPr>
        <a:solidFill>
          <a:schemeClr val="tx1"/>
        </a:solidFill>
      </dgm:spPr>
    </dgm:pt>
    <dgm:pt modelId="{483EFB73-2641-49EC-8C07-9534982C16FF}" type="pres">
      <dgm:prSet presAssocID="{CADEEE0A-67DD-462B-8F0F-0DCFE055BC1E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C8EE9FC-D17E-45D6-8361-95BAAB17235E}" type="pres">
      <dgm:prSet presAssocID="{CADEEE0A-67DD-462B-8F0F-0DCFE055BC1E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F32AD6B-6221-45E5-A4BC-9956F20A9FAF}" type="pres">
      <dgm:prSet presAssocID="{CADEEE0A-67DD-462B-8F0F-0DCFE055BC1E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E5D478D-CE0D-4C2A-89A8-B4B00F844C62}" type="pres">
      <dgm:prSet presAssocID="{CADEEE0A-67DD-462B-8F0F-0DCFE055BC1E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FECFE0F-FE31-4D69-97EB-132E77B29526}" type="presOf" srcId="{D7F3EF4E-787C-439F-917A-9E67A49A4F47}" destId="{3F32AD6B-6221-45E5-A4BC-9956F20A9FAF}" srcOrd="0" destOrd="0" presId="urn:microsoft.com/office/officeart/2005/8/layout/matrix3"/>
    <dgm:cxn modelId="{1DEEB549-5B08-47F7-80DB-D70B30FFB4F7}" srcId="{CADEEE0A-67DD-462B-8F0F-0DCFE055BC1E}" destId="{5B79F575-4214-4E98-9FF3-65DEE80E13B2}" srcOrd="1" destOrd="0" parTransId="{CE30DE85-1E89-4616-8B61-5B6D056DB5D5}" sibTransId="{3F4D7812-6544-46ED-A810-D4BC4C5B835F}"/>
    <dgm:cxn modelId="{7DBA568C-D3AD-4003-BF39-71C3A5E64627}" srcId="{CADEEE0A-67DD-462B-8F0F-0DCFE055BC1E}" destId="{FB9D39E7-0321-47E6-B87F-242B64E3BE6A}" srcOrd="0" destOrd="0" parTransId="{29D61A65-B223-4ABF-A0B2-6FFF0A888C7E}" sibTransId="{6383DF68-DEF3-4A02-B68A-3516E57B664E}"/>
    <dgm:cxn modelId="{68F95B90-60B0-4E76-AD76-E1AF6135E544}" type="presOf" srcId="{9E3E2897-40CC-4610-9E7B-E93F2B9DC97D}" destId="{8E5D478D-CE0D-4C2A-89A8-B4B00F844C62}" srcOrd="0" destOrd="0" presId="urn:microsoft.com/office/officeart/2005/8/layout/matrix3"/>
    <dgm:cxn modelId="{073899B5-2E10-404C-A0E8-54773507D70E}" type="presOf" srcId="{5B79F575-4214-4E98-9FF3-65DEE80E13B2}" destId="{EC8EE9FC-D17E-45D6-8361-95BAAB17235E}" srcOrd="0" destOrd="0" presId="urn:microsoft.com/office/officeart/2005/8/layout/matrix3"/>
    <dgm:cxn modelId="{6005C4B5-8CC4-461F-B78A-1F5B4D3D33DA}" type="presOf" srcId="{FB9D39E7-0321-47E6-B87F-242B64E3BE6A}" destId="{483EFB73-2641-49EC-8C07-9534982C16FF}" srcOrd="0" destOrd="0" presId="urn:microsoft.com/office/officeart/2005/8/layout/matrix3"/>
    <dgm:cxn modelId="{339113C5-65FD-4988-A5BC-59E498EE27D0}" srcId="{CADEEE0A-67DD-462B-8F0F-0DCFE055BC1E}" destId="{9E3E2897-40CC-4610-9E7B-E93F2B9DC97D}" srcOrd="3" destOrd="0" parTransId="{E09C0046-5283-4397-8FA2-0A5C289EBB35}" sibTransId="{F9C8A1AF-AF89-4523-91BC-F93C702ED9AC}"/>
    <dgm:cxn modelId="{0937CAE5-3D06-4B05-89E1-614B686EAFBC}" srcId="{CADEEE0A-67DD-462B-8F0F-0DCFE055BC1E}" destId="{D7F3EF4E-787C-439F-917A-9E67A49A4F47}" srcOrd="2" destOrd="0" parTransId="{D23BE7B2-A562-4796-A8AF-C144AFEDE288}" sibTransId="{0A89247A-4AA2-43FA-8AEC-3483753515F1}"/>
    <dgm:cxn modelId="{72F66AE9-4DE4-44DC-B574-9C3D4BD6557E}" type="presOf" srcId="{CADEEE0A-67DD-462B-8F0F-0DCFE055BC1E}" destId="{1DBAE79F-B4B0-42ED-A80C-80ECF0F99CCB}" srcOrd="0" destOrd="0" presId="urn:microsoft.com/office/officeart/2005/8/layout/matrix3"/>
    <dgm:cxn modelId="{C6D048C2-08A3-4368-9D0D-8ECF138480A6}" type="presParOf" srcId="{1DBAE79F-B4B0-42ED-A80C-80ECF0F99CCB}" destId="{1EF926A6-E6D0-4222-8992-55CA848777A5}" srcOrd="0" destOrd="0" presId="urn:microsoft.com/office/officeart/2005/8/layout/matrix3"/>
    <dgm:cxn modelId="{20B1B6CC-C75C-4069-B686-DCB901A6D81A}" type="presParOf" srcId="{1DBAE79F-B4B0-42ED-A80C-80ECF0F99CCB}" destId="{483EFB73-2641-49EC-8C07-9534982C16FF}" srcOrd="1" destOrd="0" presId="urn:microsoft.com/office/officeart/2005/8/layout/matrix3"/>
    <dgm:cxn modelId="{16EC4FB8-4DD0-4A6E-B894-01F3ED3A764C}" type="presParOf" srcId="{1DBAE79F-B4B0-42ED-A80C-80ECF0F99CCB}" destId="{EC8EE9FC-D17E-45D6-8361-95BAAB17235E}" srcOrd="2" destOrd="0" presId="urn:microsoft.com/office/officeart/2005/8/layout/matrix3"/>
    <dgm:cxn modelId="{4F35133A-FD50-4FDB-B634-9CC79CC5513E}" type="presParOf" srcId="{1DBAE79F-B4B0-42ED-A80C-80ECF0F99CCB}" destId="{3F32AD6B-6221-45E5-A4BC-9956F20A9FAF}" srcOrd="3" destOrd="0" presId="urn:microsoft.com/office/officeart/2005/8/layout/matrix3"/>
    <dgm:cxn modelId="{85CCECAF-2DD7-42FD-AA9E-59370EAFB5F5}" type="presParOf" srcId="{1DBAE79F-B4B0-42ED-A80C-80ECF0F99CCB}" destId="{8E5D478D-CE0D-4C2A-89A8-B4B00F844C62}" srcOrd="4" destOrd="0" presId="urn:microsoft.com/office/officeart/2005/8/layout/matrix3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1CAA92-3636-49B3-B9B9-B2F2921A0732}">
      <dsp:nvSpPr>
        <dsp:cNvPr id="0" name=""/>
        <dsp:cNvSpPr/>
      </dsp:nvSpPr>
      <dsp:spPr>
        <a:xfrm>
          <a:off x="3283148" y="2032800"/>
          <a:ext cx="1561703" cy="1561703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8000 кв. м.</a:t>
          </a:r>
        </a:p>
      </dsp:txBody>
      <dsp:txXfrm>
        <a:off x="3511854" y="2261506"/>
        <a:ext cx="1104291" cy="1104291"/>
      </dsp:txXfrm>
    </dsp:sp>
    <dsp:sp modelId="{03BFF81A-6A3C-4AFF-84C4-3A286850F4D6}">
      <dsp:nvSpPr>
        <dsp:cNvPr id="0" name=""/>
        <dsp:cNvSpPr/>
      </dsp:nvSpPr>
      <dsp:spPr>
        <a:xfrm rot="16200000">
          <a:off x="3898859" y="1465072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>
        <a:off x="3948401" y="1620810"/>
        <a:ext cx="231197" cy="318587"/>
      </dsp:txXfrm>
    </dsp:sp>
    <dsp:sp modelId="{183B885C-E3F2-4066-9193-6FA3898FCC51}">
      <dsp:nvSpPr>
        <dsp:cNvPr id="0" name=""/>
        <dsp:cNvSpPr/>
      </dsp:nvSpPr>
      <dsp:spPr>
        <a:xfrm>
          <a:off x="3361233" y="4095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Музей </a:t>
          </a:r>
        </a:p>
      </dsp:txBody>
      <dsp:txXfrm>
        <a:off x="3567068" y="209930"/>
        <a:ext cx="993862" cy="993862"/>
      </dsp:txXfrm>
    </dsp:sp>
    <dsp:sp modelId="{A0F748E5-9E65-4284-9D45-C65FE2081ACA}">
      <dsp:nvSpPr>
        <dsp:cNvPr id="0" name=""/>
        <dsp:cNvSpPr/>
      </dsp:nvSpPr>
      <dsp:spPr>
        <a:xfrm rot="19327603">
          <a:off x="4753952" y="1882896"/>
          <a:ext cx="330884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>
        <a:off x="4764406" y="2019562"/>
        <a:ext cx="231619" cy="318587"/>
      </dsp:txXfrm>
    </dsp:sp>
    <dsp:sp modelId="{29C8B08A-DC29-40B1-8F48-9F765C8033B8}">
      <dsp:nvSpPr>
        <dsp:cNvPr id="0" name=""/>
        <dsp:cNvSpPr/>
      </dsp:nvSpPr>
      <dsp:spPr>
        <a:xfrm>
          <a:off x="5025170" y="816792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планах открытие коворкинга</a:t>
          </a:r>
        </a:p>
      </dsp:txBody>
      <dsp:txXfrm>
        <a:off x="5231005" y="1022627"/>
        <a:ext cx="993862" cy="993862"/>
      </dsp:txXfrm>
    </dsp:sp>
    <dsp:sp modelId="{D92EC087-E6F6-4E74-A40C-F1929FB2A5B1}">
      <dsp:nvSpPr>
        <dsp:cNvPr id="0" name=""/>
        <dsp:cNvSpPr/>
      </dsp:nvSpPr>
      <dsp:spPr>
        <a:xfrm rot="771429">
          <a:off x="4954794" y="278917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>
        <a:off x="4956036" y="2884345"/>
        <a:ext cx="231197" cy="318587"/>
      </dsp:txXfrm>
    </dsp:sp>
    <dsp:sp modelId="{4DC0FADE-ABC9-403F-BCB5-8F842059B925}">
      <dsp:nvSpPr>
        <dsp:cNvPr id="0" name=""/>
        <dsp:cNvSpPr/>
      </dsp:nvSpPr>
      <dsp:spPr>
        <a:xfrm>
          <a:off x="5415202" y="2579691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 учебных класса</a:t>
          </a:r>
        </a:p>
      </dsp:txBody>
      <dsp:txXfrm>
        <a:off x="5621037" y="2785526"/>
        <a:ext cx="993862" cy="993862"/>
      </dsp:txXfrm>
    </dsp:sp>
    <dsp:sp modelId="{01B99896-D993-4958-AF79-4F5EE0F02266}">
      <dsp:nvSpPr>
        <dsp:cNvPr id="0" name=""/>
        <dsp:cNvSpPr/>
      </dsp:nvSpPr>
      <dsp:spPr>
        <a:xfrm rot="3920654">
          <a:off x="4351547" y="3526461"/>
          <a:ext cx="323010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>
        <a:off x="4379786" y="3588623"/>
        <a:ext cx="226107" cy="318587"/>
      </dsp:txXfrm>
    </dsp:sp>
    <dsp:sp modelId="{6341C4B7-B1E2-434C-8114-588CC96D43D5}">
      <dsp:nvSpPr>
        <dsp:cNvPr id="0" name=""/>
        <dsp:cNvSpPr/>
      </dsp:nvSpPr>
      <dsp:spPr>
        <a:xfrm>
          <a:off x="4234391" y="4013134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 переговорные комнаты</a:t>
          </a:r>
        </a:p>
      </dsp:txBody>
      <dsp:txXfrm>
        <a:off x="4440226" y="4218969"/>
        <a:ext cx="993862" cy="993862"/>
      </dsp:txXfrm>
    </dsp:sp>
    <dsp:sp modelId="{8E9567D9-9FAD-45D0-9728-F394C1067419}">
      <dsp:nvSpPr>
        <dsp:cNvPr id="0" name=""/>
        <dsp:cNvSpPr/>
      </dsp:nvSpPr>
      <dsp:spPr>
        <a:xfrm rot="6942857">
          <a:off x="3428923" y="352399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 rot="10800000">
        <a:off x="3499960" y="3585553"/>
        <a:ext cx="231197" cy="318587"/>
      </dsp:txXfrm>
    </dsp:sp>
    <dsp:sp modelId="{C9925C53-696E-4B52-A17C-418B888BB97D}">
      <dsp:nvSpPr>
        <dsp:cNvPr id="0" name=""/>
        <dsp:cNvSpPr/>
      </dsp:nvSpPr>
      <dsp:spPr>
        <a:xfrm>
          <a:off x="2447131" y="4009039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Кофейня</a:t>
          </a:r>
        </a:p>
      </dsp:txBody>
      <dsp:txXfrm>
        <a:off x="2652966" y="4214874"/>
        <a:ext cx="993862" cy="993862"/>
      </dsp:txXfrm>
    </dsp:sp>
    <dsp:sp modelId="{03837789-1D8B-4494-9B6A-14167A6F0693}">
      <dsp:nvSpPr>
        <dsp:cNvPr id="0" name=""/>
        <dsp:cNvSpPr/>
      </dsp:nvSpPr>
      <dsp:spPr>
        <a:xfrm rot="10028571">
          <a:off x="2842924" y="278917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 rot="10800000">
        <a:off x="2940766" y="2884345"/>
        <a:ext cx="231197" cy="318587"/>
      </dsp:txXfrm>
    </dsp:sp>
    <dsp:sp modelId="{A123EE40-13AB-4AC0-96F1-899BDE41B1AA}">
      <dsp:nvSpPr>
        <dsp:cNvPr id="0" name=""/>
        <dsp:cNvSpPr/>
      </dsp:nvSpPr>
      <dsp:spPr>
        <a:xfrm>
          <a:off x="1307264" y="2579691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Универсальный зал</a:t>
          </a:r>
        </a:p>
      </dsp:txBody>
      <dsp:txXfrm>
        <a:off x="1513099" y="2785526"/>
        <a:ext cx="993862" cy="993862"/>
      </dsp:txXfrm>
    </dsp:sp>
    <dsp:sp modelId="{180383CD-7103-4A6D-9284-EFFF8DB16761}">
      <dsp:nvSpPr>
        <dsp:cNvPr id="0" name=""/>
        <dsp:cNvSpPr/>
      </dsp:nvSpPr>
      <dsp:spPr>
        <a:xfrm rot="13114286">
          <a:off x="3052064" y="1872867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 rot="10800000">
        <a:off x="3140339" y="2009952"/>
        <a:ext cx="231197" cy="318587"/>
      </dsp:txXfrm>
    </dsp:sp>
    <dsp:sp modelId="{C4A9CB39-4046-402A-B31B-F286DA9F7041}">
      <dsp:nvSpPr>
        <dsp:cNvPr id="0" name=""/>
        <dsp:cNvSpPr/>
      </dsp:nvSpPr>
      <dsp:spPr>
        <a:xfrm>
          <a:off x="1714078" y="797323"/>
          <a:ext cx="1405532" cy="1405532"/>
        </a:xfrm>
        <a:prstGeom prst="ellipse">
          <a:avLst/>
        </a:prstGeom>
        <a:solidFill>
          <a:srgbClr val="33CCCC"/>
        </a:solidFill>
        <a:ln w="19050" cap="flat" cmpd="sng" algn="ctr">
          <a:solidFill>
            <a:srgbClr val="33CCCC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61 помещение для предпринимателей</a:t>
          </a:r>
        </a:p>
      </dsp:txBody>
      <dsp:txXfrm>
        <a:off x="1919913" y="1003158"/>
        <a:ext cx="993862" cy="993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F926A6-E6D0-4222-8992-55CA848777A5}">
      <dsp:nvSpPr>
        <dsp:cNvPr id="0" name=""/>
        <dsp:cNvSpPr/>
      </dsp:nvSpPr>
      <dsp:spPr>
        <a:xfrm>
          <a:off x="1199004" y="0"/>
          <a:ext cx="3847128" cy="3847128"/>
        </a:xfrm>
        <a:prstGeom prst="diamond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3EFB73-2641-49EC-8C07-9534982C16FF}">
      <dsp:nvSpPr>
        <dsp:cNvPr id="0" name=""/>
        <dsp:cNvSpPr/>
      </dsp:nvSpPr>
      <dsp:spPr>
        <a:xfrm>
          <a:off x="1564482" y="365477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ФИНАНСОВЫЕ УСЛУГИ</a:t>
          </a:r>
        </a:p>
      </dsp:txBody>
      <dsp:txXfrm>
        <a:off x="1637724" y="438719"/>
        <a:ext cx="1353895" cy="1353895"/>
      </dsp:txXfrm>
    </dsp:sp>
    <dsp:sp modelId="{EC8EE9FC-D17E-45D6-8361-95BAAB17235E}">
      <dsp:nvSpPr>
        <dsp:cNvPr id="0" name=""/>
        <dsp:cNvSpPr/>
      </dsp:nvSpPr>
      <dsp:spPr>
        <a:xfrm>
          <a:off x="3180275" y="365477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ПРОИЗВОДСТВО ПОДАКЦИЗНЫХ ТОВАРОВ, ЗА ИСКЛЮЧЕНИЕМ ИЗГОТОВЛЕНИЯ ЮВЕЛИРНЫХ ИЗДЕЛИЙ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53517" y="438719"/>
        <a:ext cx="1353895" cy="1353895"/>
      </dsp:txXfrm>
    </dsp:sp>
    <dsp:sp modelId="{3F32AD6B-6221-45E5-A4BC-9956F20A9FAF}">
      <dsp:nvSpPr>
        <dsp:cNvPr id="0" name=""/>
        <dsp:cNvSpPr/>
      </dsp:nvSpPr>
      <dsp:spPr>
        <a:xfrm>
          <a:off x="1564482" y="1981270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ДОБЫЧА И РЕАЛИЗАЦИЯ ПОЛЕЗНЫХ ИСКОПАЕМЫХ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37724" y="2054512"/>
        <a:ext cx="1353895" cy="1353895"/>
      </dsp:txXfrm>
    </dsp:sp>
    <dsp:sp modelId="{8E5D478D-CE0D-4C2A-89A8-B4B00F844C62}">
      <dsp:nvSpPr>
        <dsp:cNvPr id="0" name=""/>
        <dsp:cNvSpPr/>
      </dsp:nvSpPr>
      <dsp:spPr>
        <a:xfrm>
          <a:off x="3180275" y="1981270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i="0" u="none" strike="noStrike" kern="1200" cap="none" spc="0" baseline="0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rPr>
            <a:t>ИГОРНЫЙ БИЗНЕС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53517" y="2054512"/>
        <a:ext cx="1353895" cy="13538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F926A6-E6D0-4222-8992-55CA848777A5}">
      <dsp:nvSpPr>
        <dsp:cNvPr id="0" name=""/>
        <dsp:cNvSpPr/>
      </dsp:nvSpPr>
      <dsp:spPr>
        <a:xfrm>
          <a:off x="1199004" y="0"/>
          <a:ext cx="3847128" cy="3847128"/>
        </a:xfrm>
        <a:prstGeom prst="diamond">
          <a:avLst/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3EFB73-2641-49EC-8C07-9534982C16FF}">
      <dsp:nvSpPr>
        <dsp:cNvPr id="0" name=""/>
        <dsp:cNvSpPr/>
      </dsp:nvSpPr>
      <dsp:spPr>
        <a:xfrm>
          <a:off x="1564482" y="365477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ЛОМБАРДЫ</a:t>
          </a:r>
        </a:p>
      </dsp:txBody>
      <dsp:txXfrm>
        <a:off x="1637724" y="438719"/>
        <a:ext cx="1353895" cy="1353895"/>
      </dsp:txXfrm>
    </dsp:sp>
    <dsp:sp modelId="{EC8EE9FC-D17E-45D6-8361-95BAAB17235E}">
      <dsp:nvSpPr>
        <dsp:cNvPr id="0" name=""/>
        <dsp:cNvSpPr/>
      </dsp:nvSpPr>
      <dsp:spPr>
        <a:xfrm>
          <a:off x="3180275" y="365477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ФИНАНСОВЫЕ,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СТРАХОВЫЕ УСЛУГИ</a:t>
          </a:r>
        </a:p>
      </dsp:txBody>
      <dsp:txXfrm>
        <a:off x="3253517" y="438719"/>
        <a:ext cx="1353895" cy="1353895"/>
      </dsp:txXfrm>
    </dsp:sp>
    <dsp:sp modelId="{3F32AD6B-6221-45E5-A4BC-9956F20A9FAF}">
      <dsp:nvSpPr>
        <dsp:cNvPr id="0" name=""/>
        <dsp:cNvSpPr/>
      </dsp:nvSpPr>
      <dsp:spPr>
        <a:xfrm>
          <a:off x="1564482" y="1981270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РОЗНИЧНАЯ ИЛИ ОПТОВАЯ ТОРГОВЛЯ</a:t>
          </a:r>
        </a:p>
      </dsp:txBody>
      <dsp:txXfrm>
        <a:off x="1637724" y="2054512"/>
        <a:ext cx="1353895" cy="1353895"/>
      </dsp:txXfrm>
    </dsp:sp>
    <dsp:sp modelId="{8E5D478D-CE0D-4C2A-89A8-B4B00F844C62}">
      <dsp:nvSpPr>
        <dsp:cNvPr id="0" name=""/>
        <dsp:cNvSpPr/>
      </dsp:nvSpPr>
      <dsp:spPr>
        <a:xfrm>
          <a:off x="3180275" y="1981270"/>
          <a:ext cx="1500379" cy="1500379"/>
        </a:xfrm>
        <a:prstGeom prst="round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УСЛУГИ АДВОКАТОВ,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НОТАРИАТ</a:t>
          </a:r>
        </a:p>
      </dsp:txBody>
      <dsp:txXfrm>
        <a:off x="3253517" y="2054512"/>
        <a:ext cx="1353895" cy="1353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A76CD-4308-4038-AE79-42429D2CE426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DB846-40BB-4BB6-B56C-96AA46165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18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DA42E5-CA94-4761-806E-D709F82F7F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A08F7C-5665-4D82-BDB4-C0A462EE94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CB9D74-7C58-44CB-B9BB-BC0965C60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195BC9-0A45-43BF-8C07-9B22FEA16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8AA79D-F549-4063-9BFE-29767A030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759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C3C6E-E5FC-4517-95F7-65A9C7B1A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93461B-FD33-46A2-8C8D-A2B0BB2AD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0DDE77-FFAA-4277-A85C-55832EC66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ACE79D-F948-430A-8440-58AEEC8C8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1E84E6-6250-4D73-9967-1E9B8A2D4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22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0109260-9171-4BC5-9C23-31074605B5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CF87088-7360-48F1-9AC3-84D6C51F92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CAB087-A2B6-4887-BB6A-D79667E1A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E296A5-20F0-4BE7-9D29-A69EAEED9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204C9D-442F-411C-91C1-36AF23BF5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60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1A6E83-5309-47BA-A2E1-2966E5B6C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C8EF1-7866-4AF7-AF95-96E8A2F39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244185-BF6A-4140-99E5-4C6939681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DA9199-0277-44F5-83B5-D248A31EA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AB0D51-573B-481F-A5E7-41FA2D3BD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243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E62C9-E3DB-459A-93AA-C5F31AC7E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F22AD2-C1DE-4A07-9DA3-58DA19DC3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5DC073-775F-465D-BEEE-C09B8C120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8662CD-55C2-4B29-86F6-0E0B10EF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771241-6984-40EB-899E-C38CD40EF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11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475CA-955B-44DB-8D8F-F50E437CF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B9A7EA-33F3-4CFC-9916-5492AE1A23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3B13F8-F568-476A-AC7E-B597F15D9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9E011E-21AF-4E12-A584-250ACE547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DF8A5B-2F57-4D75-8041-EF3A9DC42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2D5972-8E2C-41A9-A0B7-2CEA845E4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7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8D8B3-1A08-41B2-8825-978805D3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115264-4F00-4E85-B170-AF9E1BE9B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6DA8CB-1023-4A4A-8D34-F964CD46F7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C28C86-1197-42C7-ACA8-72A087F68D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DCAC6F-F24B-4368-B9D8-ADC13AC603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0529D9A-A769-4FF3-BAC2-7C5C5698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EC13E6D-7B20-4A02-A563-13D6BAA92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B51AB63-3F2C-44DC-9C90-8057DA1FB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14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FED7C-FE9F-469F-9A59-E8E0382E1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39A3993-369D-4021-8B75-248939A9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DAE4ED-9817-451C-AAA8-549CDC7EA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0273C32-339A-46FA-A4F9-ED5F9534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C92F348-E27C-4ABA-B787-5AD1875E1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EA58EF-ED41-4F48-9D5B-458AB2FBC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C303D3-AAA6-4219-ACEF-78D33C161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29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DE3E8-D0CA-4411-AACB-F23106D8A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D3D2E1-8BE5-41DA-9B21-BA14D7E87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E368AE-0AF2-467D-B586-55620B9461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1CF7FC-9001-4BAD-B9E2-DD73AC4B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785DB6-DB85-4D11-BDA2-F46BEA0EA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1A6EF1-714A-4D05-9DB0-FF468D9B3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409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4E90B-836F-4A80-A45A-96CFFEF32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82B8384-10C1-43C8-802F-7B94544822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5F1433-B2B5-41E6-8583-3A716758D3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59FDE8-A79F-4AE8-8084-43FCCA82C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8D6E9F-F086-452E-8334-735C8D3A8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0ABA47-08B2-40F1-86A4-0A007F12D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21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7EEDE-67D1-4375-A07F-4ABF7E977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37C0AB-EA95-4B03-A70A-0AB5B21A6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39D3D6-C8CF-4A78-B156-25FC47C03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FB835-A9AF-4B57-8209-B7D1CD5352A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B5FE4F-B54F-46B6-ADCC-B7B0FD08D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34FE58-1AB1-408F-9C47-A263CF9143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95A91-9342-41ED-B309-67E5B4236F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7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448816" y="1572565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C063CD-8F7A-4C04-8FE8-C15FF264D1C4}"/>
              </a:ext>
            </a:extLst>
          </p:cNvPr>
          <p:cNvSpPr txBox="1"/>
          <p:nvPr/>
        </p:nvSpPr>
        <p:spPr>
          <a:xfrm>
            <a:off x="878364" y="4701241"/>
            <a:ext cx="9758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Шаламова Юлия Игоревна,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ГУ ТО «Тульский областной бизнес-инкубатор»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45F0B0-A836-4428-B57C-ADC27A9B642F}"/>
              </a:ext>
            </a:extLst>
          </p:cNvPr>
          <p:cNvSpPr txBox="1"/>
          <p:nvPr/>
        </p:nvSpPr>
        <p:spPr>
          <a:xfrm>
            <a:off x="1448816" y="1426129"/>
            <a:ext cx="987632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поддержки: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имущественная поддержка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30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121416" y="1539009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0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343948"/>
            <a:ext cx="6073629" cy="973123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631E4C-174D-4A1C-9C4E-489F0DE413D5}"/>
              </a:ext>
            </a:extLst>
          </p:cNvPr>
          <p:cNvSpPr txBox="1"/>
          <p:nvPr/>
        </p:nvSpPr>
        <p:spPr>
          <a:xfrm>
            <a:off x="983138" y="425708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 размещать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12025A9-B250-4F96-9E31-14529A7627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7455351"/>
              </p:ext>
            </p:extLst>
          </p:nvPr>
        </p:nvGraphicFramePr>
        <p:xfrm>
          <a:off x="0" y="2666924"/>
          <a:ext cx="6245138" cy="3847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8FA757D-572D-454F-A8B1-5C47D8C46BE8}"/>
              </a:ext>
            </a:extLst>
          </p:cNvPr>
          <p:cNvSpPr/>
          <p:nvPr/>
        </p:nvSpPr>
        <p:spPr>
          <a:xfrm>
            <a:off x="3170106" y="1582816"/>
            <a:ext cx="4832058" cy="710933"/>
          </a:xfrm>
          <a:prstGeom prst="rect">
            <a:avLst/>
          </a:prstGeom>
          <a:solidFill>
            <a:srgbClr val="33CCCC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i="0" u="none" strike="noStrike" kern="1200" cap="none" spc="0" baseline="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i="0" u="none" strike="noStrike" kern="1200" cap="none" spc="0" baseline="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СМП, осуществляющих следующие виды деятельности: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ED000935-6196-458F-AAF7-534D657F9C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3046670"/>
              </p:ext>
            </p:extLst>
          </p:nvPr>
        </p:nvGraphicFramePr>
        <p:xfrm>
          <a:off x="4338883" y="2640688"/>
          <a:ext cx="6245138" cy="3847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39982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5CCDACC-7C47-43EF-8733-E5D03C37BE61}"/>
              </a:ext>
            </a:extLst>
          </p:cNvPr>
          <p:cNvSpPr txBox="1">
            <a:spLocks/>
          </p:cNvSpPr>
          <p:nvPr/>
        </p:nvSpPr>
        <p:spPr>
          <a:xfrm>
            <a:off x="1369061" y="1154707"/>
            <a:ext cx="8207607" cy="152759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7" name="Рисунок 2">
            <a:extLst>
              <a:ext uri="{FF2B5EF4-FFF2-40B4-BE49-F238E27FC236}">
                <a16:creationId xmlns:a16="http://schemas.microsoft.com/office/drawing/2014/main" id="{42368F3B-A8DE-4B0D-B27D-AB1319C80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04" t="53614" r="43316" b="23481"/>
          <a:stretch/>
        </p:blipFill>
        <p:spPr>
          <a:xfrm>
            <a:off x="4454554" y="2942361"/>
            <a:ext cx="2189525" cy="226935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8769D5-54BC-4C62-A710-44BA6E94E423}"/>
              </a:ext>
            </a:extLst>
          </p:cNvPr>
          <p:cNvSpPr txBox="1"/>
          <p:nvPr/>
        </p:nvSpPr>
        <p:spPr>
          <a:xfrm>
            <a:off x="3867325" y="5570290"/>
            <a:ext cx="393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https://tobi.tularegion.ru/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55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FBD7686-025E-4432-8CE7-67C5972E320F}"/>
              </a:ext>
            </a:extLst>
          </p:cNvPr>
          <p:cNvSpPr txBox="1">
            <a:spLocks/>
          </p:cNvSpPr>
          <p:nvPr/>
        </p:nvSpPr>
        <p:spPr>
          <a:xfrm>
            <a:off x="1254211" y="175444"/>
            <a:ext cx="5521240" cy="112630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Arial Black" panose="020B0A04020102020204" pitchFamily="34" charset="0"/>
              </a:rPr>
              <a:t>Поддержка самозанятых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3F8D91-703E-43FB-A98B-2849B0929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944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17399A-7C00-4FE3-80A0-525B03F603A9}"/>
              </a:ext>
            </a:extLst>
          </p:cNvPr>
          <p:cNvSpPr txBox="1"/>
          <p:nvPr/>
        </p:nvSpPr>
        <p:spPr>
          <a:xfrm>
            <a:off x="1254211" y="1812753"/>
            <a:ext cx="901816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8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Одним из видов  комплексной государственной поддержки является имущественная поддержка субъектов малого и среднего предпринимательства, которая оказывается органами государственной власти и органами местного самоуправления в виде передачи во владение и (или) пользование государственного или муниципального имущества, в том числе земельных участков, зданий, строений, сооружений, нежилых помещений</a:t>
            </a:r>
            <a:r>
              <a:rPr lang="ru-RU" sz="2800" b="0" i="0" u="none" strike="noStrike" kern="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 </a:t>
            </a:r>
            <a:r>
              <a:rPr lang="ru-RU" sz="28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на льготных условиях.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5D239F-4EDF-4C86-8A4A-B85692AD86FE}"/>
              </a:ext>
            </a:extLst>
          </p:cNvPr>
          <p:cNvSpPr/>
          <p:nvPr/>
        </p:nvSpPr>
        <p:spPr>
          <a:xfrm>
            <a:off x="897622" y="578840"/>
            <a:ext cx="6032968" cy="855678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677F9-08FF-4266-AD77-BD90F1D569F5}"/>
              </a:ext>
            </a:extLst>
          </p:cNvPr>
          <p:cNvSpPr txBox="1"/>
          <p:nvPr/>
        </p:nvSpPr>
        <p:spPr>
          <a:xfrm>
            <a:off x="988129" y="655418"/>
            <a:ext cx="5942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Имущественная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2432315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FBD7686-025E-4432-8CE7-67C5972E320F}"/>
              </a:ext>
            </a:extLst>
          </p:cNvPr>
          <p:cNvSpPr txBox="1">
            <a:spLocks/>
          </p:cNvSpPr>
          <p:nvPr/>
        </p:nvSpPr>
        <p:spPr>
          <a:xfrm>
            <a:off x="1254211" y="175444"/>
            <a:ext cx="5521240" cy="112630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Arial Black" panose="020B0A04020102020204" pitchFamily="34" charset="0"/>
              </a:rPr>
              <a:t>Поддержка самозанятых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3F8D91-703E-43FB-A98B-2849B0929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906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5D239F-4EDF-4C86-8A4A-B85692AD86FE}"/>
              </a:ext>
            </a:extLst>
          </p:cNvPr>
          <p:cNvSpPr/>
          <p:nvPr/>
        </p:nvSpPr>
        <p:spPr>
          <a:xfrm>
            <a:off x="1409350" y="684603"/>
            <a:ext cx="5521240" cy="646331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FA79B0-2257-40DE-A5CD-C471727F30AF}"/>
              </a:ext>
            </a:extLst>
          </p:cNvPr>
          <p:cNvSpPr txBox="1"/>
          <p:nvPr/>
        </p:nvSpPr>
        <p:spPr>
          <a:xfrm>
            <a:off x="1485830" y="684603"/>
            <a:ext cx="5444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бизнес-инкубатора:</a:t>
            </a:r>
          </a:p>
        </p:txBody>
      </p:sp>
      <p:pic>
        <p:nvPicPr>
          <p:cNvPr id="11" name="Рисунок 23">
            <a:extLst>
              <a:ext uri="{FF2B5EF4-FFF2-40B4-BE49-F238E27FC236}">
                <a16:creationId xmlns:a16="http://schemas.microsoft.com/office/drawing/2014/main" id="{3F80599C-B239-4D0E-90B0-ACD301658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091" y="1301749"/>
            <a:ext cx="4466935" cy="2981675"/>
          </a:xfrm>
          <a:prstGeom prst="rect">
            <a:avLst/>
          </a:prstGeom>
          <a:ln>
            <a:solidFill>
              <a:srgbClr val="33CCCC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8DDD74-261E-4C39-B5E6-62C2E46329EB}"/>
              </a:ext>
            </a:extLst>
          </p:cNvPr>
          <p:cNvSpPr txBox="1"/>
          <p:nvPr/>
        </p:nvSpPr>
        <p:spPr>
          <a:xfrm>
            <a:off x="947957" y="2496268"/>
            <a:ext cx="679675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1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создание и поддержка (инкубирование) малых предприятий, а также обеспечение благоприятных условий для развития малого предпринимательства в Тульской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06667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FBD7686-025E-4432-8CE7-67C5972E320F}"/>
              </a:ext>
            </a:extLst>
          </p:cNvPr>
          <p:cNvSpPr txBox="1">
            <a:spLocks/>
          </p:cNvSpPr>
          <p:nvPr/>
        </p:nvSpPr>
        <p:spPr>
          <a:xfrm>
            <a:off x="1254211" y="175444"/>
            <a:ext cx="5521240" cy="112630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atin typeface="Arial Black" panose="020B0A04020102020204" pitchFamily="34" charset="0"/>
              </a:rPr>
              <a:t>Поддержка самозанятых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3F8D91-703E-43FB-A98B-2849B0929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5D239F-4EDF-4C86-8A4A-B85692AD86FE}"/>
              </a:ext>
            </a:extLst>
          </p:cNvPr>
          <p:cNvSpPr/>
          <p:nvPr/>
        </p:nvSpPr>
        <p:spPr>
          <a:xfrm>
            <a:off x="1409350" y="684603"/>
            <a:ext cx="5521240" cy="646331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7210B3-B292-4AEC-85F1-EBC7454A5DE7}"/>
              </a:ext>
            </a:extLst>
          </p:cNvPr>
          <p:cNvSpPr txBox="1"/>
          <p:nvPr/>
        </p:nvSpPr>
        <p:spPr>
          <a:xfrm>
            <a:off x="1409350" y="587288"/>
            <a:ext cx="61533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4000" b="1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Задачи и услуги: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9406EF-CE57-4296-BAE9-B2497419DC34}"/>
              </a:ext>
            </a:extLst>
          </p:cNvPr>
          <p:cNvSpPr txBox="1"/>
          <p:nvPr/>
        </p:nvSpPr>
        <p:spPr>
          <a:xfrm>
            <a:off x="1098957" y="1468439"/>
            <a:ext cx="7264865" cy="6833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77845" rtl="0" fontAlgn="auto" hangingPunct="1">
              <a:lnSpc>
                <a:spcPct val="90000"/>
              </a:lnSpc>
              <a:spcBef>
                <a:spcPts val="0"/>
              </a:spcBef>
              <a:spcAft>
                <a:spcPts val="5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созданию, развитию СМП, путем предоставления в аренду нежилых помещений;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отбор СМП для размещения в бизнес-инкубаторе;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содействия в создании рабочих мест, увеличении занятости населения;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образовательных, консультационных услуг 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оказании государственной поддержки резидентам бизнес-инкубатора;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и квалифицированное обслуживание СМП на различных этапах развития.</a:t>
            </a:r>
          </a:p>
          <a:p>
            <a:pPr defTabSz="577845">
              <a:lnSpc>
                <a:spcPct val="90000"/>
              </a:lnSpc>
              <a:spcAft>
                <a:spcPts val="5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400" b="0" i="0" u="none" strike="noStrike" kern="1200" cap="none" spc="0" baseline="0" dirty="0">
              <a:uFillTx/>
              <a:latin typeface="Calibri"/>
            </a:endParaRPr>
          </a:p>
          <a:p>
            <a:pPr defTabSz="577845">
              <a:lnSpc>
                <a:spcPct val="90000"/>
              </a:lnSpc>
              <a:spcAft>
                <a:spcPts val="50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1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УСЛУГИ:  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редоставление в аренду нежилых помещений бизнес – инкубатора;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казание комплекса услуг по организации рабочих мест;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доступа в информационно-телекоммуникационную сеть Интернет;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безвозмездное оказание консультационных  и образовательных  услуг;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безвозмездное предоставление оборудованного конференц-зала.</a:t>
            </a: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400" b="0" i="0" u="none" strike="noStrike" kern="1200" cap="none" spc="0" baseline="0" dirty="0">
              <a:solidFill>
                <a:srgbClr val="FFFFFF"/>
              </a:solidFill>
              <a:uFillTx/>
              <a:latin typeface="Calibri"/>
            </a:endParaRP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400" b="0" i="0" u="none" strike="noStrike" kern="1200" cap="none" spc="0" baseline="0" dirty="0">
              <a:solidFill>
                <a:srgbClr val="582808"/>
              </a:solidFill>
              <a:uFillTx/>
              <a:latin typeface="Calibri"/>
            </a:endParaRPr>
          </a:p>
          <a:p>
            <a:pPr marL="342900" indent="-342900" defTabSz="577845">
              <a:lnSpc>
                <a:spcPct val="90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400" b="0" i="0" u="none" strike="noStrike" kern="1200" cap="none" spc="0" baseline="0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577845" rtl="0" fontAlgn="auto" hangingPunct="1">
              <a:lnSpc>
                <a:spcPct val="90000"/>
              </a:lnSpc>
              <a:spcBef>
                <a:spcPts val="0"/>
              </a:spcBef>
              <a:spcAft>
                <a:spcPts val="500"/>
              </a:spcAft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0" i="0" u="none" strike="noStrike" kern="1200" cap="none" spc="0" baseline="0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16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448816" y="1572565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169980"/>
            <a:ext cx="6073629" cy="1107346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631E4C-174D-4A1C-9C4E-489F0DE413D5}"/>
              </a:ext>
            </a:extLst>
          </p:cNvPr>
          <p:cNvSpPr txBox="1"/>
          <p:nvPr/>
        </p:nvSpPr>
        <p:spPr>
          <a:xfrm>
            <a:off x="689994" y="123488"/>
            <a:ext cx="60946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 - Инкубатора</a:t>
            </a:r>
            <a:r>
              <a:rPr lang="ru-RU" sz="3600" b="0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D09722C9-C0C4-44DD-A68E-C5270137B8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6066031"/>
              </p:ext>
            </p:extLst>
          </p:nvPr>
        </p:nvGraphicFramePr>
        <p:xfrm>
          <a:off x="-39082" y="141707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23">
            <a:extLst>
              <a:ext uri="{FF2B5EF4-FFF2-40B4-BE49-F238E27FC236}">
                <a16:creationId xmlns:a16="http://schemas.microsoft.com/office/drawing/2014/main" id="{699BDCB9-29B9-4EAD-87B8-88D4CD32B1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3864" y="2320010"/>
            <a:ext cx="4725611" cy="110899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4305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448816" y="1572565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169980"/>
            <a:ext cx="6073629" cy="1107346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BBEB1C-F3E1-4B6A-B8F7-7A8919DC021D}"/>
              </a:ext>
            </a:extLst>
          </p:cNvPr>
          <p:cNvSpPr txBox="1"/>
          <p:nvPr/>
        </p:nvSpPr>
        <p:spPr>
          <a:xfrm>
            <a:off x="981394" y="462043"/>
            <a:ext cx="6191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БИЗНЕС-ИНКУБАТОР-ЭТО ЛЮДИ</a:t>
            </a:r>
          </a:p>
        </p:txBody>
      </p:sp>
      <p:pic>
        <p:nvPicPr>
          <p:cNvPr id="8" name="Рисунок 2">
            <a:extLst>
              <a:ext uri="{FF2B5EF4-FFF2-40B4-BE49-F238E27FC236}">
                <a16:creationId xmlns:a16="http://schemas.microsoft.com/office/drawing/2014/main" id="{51D05BA4-A36D-4113-AEE8-B716D9305D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5" t="17588" r="10583" b="12809"/>
          <a:stretch/>
        </p:blipFill>
        <p:spPr>
          <a:xfrm>
            <a:off x="981394" y="1462559"/>
            <a:ext cx="8654155" cy="482187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317893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448816" y="1572565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169980"/>
            <a:ext cx="6073629" cy="1608486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631E4C-174D-4A1C-9C4E-489F0DE413D5}"/>
              </a:ext>
            </a:extLst>
          </p:cNvPr>
          <p:cNvSpPr txBox="1"/>
          <p:nvPr/>
        </p:nvSpPr>
        <p:spPr>
          <a:xfrm>
            <a:off x="1121645" y="97060"/>
            <a:ext cx="609460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Бизнес-инкубатор –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i="0" u="none" strike="noStrike" kern="1200" cap="none" spc="0" baseline="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точка роста для предпринимателей</a:t>
            </a:r>
          </a:p>
        </p:txBody>
      </p:sp>
      <p:pic>
        <p:nvPicPr>
          <p:cNvPr id="9" name="Рисунок 2">
            <a:extLst>
              <a:ext uri="{FF2B5EF4-FFF2-40B4-BE49-F238E27FC236}">
                <a16:creationId xmlns:a16="http://schemas.microsoft.com/office/drawing/2014/main" id="{6E183A95-5989-4F52-9CF0-B9A9B73AEF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9" t="21490" r="30915" b="22097"/>
          <a:stretch/>
        </p:blipFill>
        <p:spPr>
          <a:xfrm>
            <a:off x="1121645" y="2038525"/>
            <a:ext cx="7987083" cy="425029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3435C88-3186-435C-94ED-7F5D93DCC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277" y="1778466"/>
            <a:ext cx="1970819" cy="197081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5405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448816" y="1572565"/>
            <a:ext cx="9949167" cy="460186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169979"/>
            <a:ext cx="6073629" cy="2472553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631E4C-174D-4A1C-9C4E-489F0DE413D5}"/>
              </a:ext>
            </a:extLst>
          </p:cNvPr>
          <p:cNvSpPr txBox="1"/>
          <p:nvPr/>
        </p:nvSpPr>
        <p:spPr>
          <a:xfrm>
            <a:off x="1040235" y="270072"/>
            <a:ext cx="60946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образовательной программы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«Мастерская бизнеса» проводятся</a:t>
            </a:r>
            <a:endParaRPr lang="ru-RU" sz="3600" b="1" i="0" u="none" strike="noStrike" kern="1200" cap="none" spc="0" baseline="0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C67CA1-9BE3-49C2-971F-8F10F409FB14}"/>
              </a:ext>
            </a:extLst>
          </p:cNvPr>
          <p:cNvSpPr txBox="1"/>
          <p:nvPr/>
        </p:nvSpPr>
        <p:spPr>
          <a:xfrm>
            <a:off x="1233181" y="2887682"/>
            <a:ext cx="3665990" cy="4041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форумы;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бизнес-ужины.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C03821-DFB2-4E28-BD1D-F978905CE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0671" y="1951959"/>
            <a:ext cx="1957311" cy="195731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9AE31D-5AE6-4D02-AF29-F8FC83F44314}"/>
              </a:ext>
            </a:extLst>
          </p:cNvPr>
          <p:cNvSpPr/>
          <p:nvPr/>
        </p:nvSpPr>
        <p:spPr>
          <a:xfrm>
            <a:off x="5771626" y="3070371"/>
            <a:ext cx="3061981" cy="1209234"/>
          </a:xfrm>
          <a:prstGeom prst="rect">
            <a:avLst/>
          </a:prstGeom>
          <a:solidFill>
            <a:srgbClr val="33CCCC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ПРОЕКТ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«Карьерная навигация предпринимателя»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ED2FF82-6F35-46FB-9A00-48CE8E55CF29}"/>
              </a:ext>
            </a:extLst>
          </p:cNvPr>
          <p:cNvSpPr/>
          <p:nvPr/>
        </p:nvSpPr>
        <p:spPr>
          <a:xfrm>
            <a:off x="5771626" y="4771580"/>
            <a:ext cx="3061981" cy="1209234"/>
          </a:xfrm>
          <a:prstGeom prst="rect">
            <a:avLst/>
          </a:prstGeom>
          <a:solidFill>
            <a:srgbClr val="33CCCC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ОБРАЗОВАТЕЛЬНАЯ ПРОГРАММА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«Учись побеждать»</a:t>
            </a:r>
          </a:p>
        </p:txBody>
      </p:sp>
    </p:spTree>
    <p:extLst>
      <p:ext uri="{BB962C8B-B14F-4D97-AF65-F5344CB8AC3E}">
        <p14:creationId xmlns:p14="http://schemas.microsoft.com/office/powerpoint/2010/main" val="2399228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54E650C-788D-4396-85C3-DF7023F05957}"/>
              </a:ext>
            </a:extLst>
          </p:cNvPr>
          <p:cNvSpPr txBox="1">
            <a:spLocks/>
          </p:cNvSpPr>
          <p:nvPr/>
        </p:nvSpPr>
        <p:spPr>
          <a:xfrm>
            <a:off x="1121416" y="1539009"/>
            <a:ext cx="9949167" cy="4601868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Для размещения в бизнес-инкубаторе предпринимателю необходимо подать заявку и пройти конкурсный отбор;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Максимальный срок размещения в бизнес-инкубаторе субъектов малого предпринимательства не должен превышать 3 (трех) лет;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Площадь нежилых помещений, предоставленных в субаренду одному субъекту малого предпринимательства не должна превышать 15% от площади нежилых помещений бизнес-инкубатора, предназначенной для размещения СМП</a:t>
            </a:r>
            <a:r>
              <a:rPr lang="ru-RU" sz="3200" b="0" i="0" u="none" strike="noStrike" kern="1200" cap="none" spc="0" baseline="0" dirty="0">
                <a:uFillTx/>
                <a:latin typeface="Times New Roman" panose="02020603050405020304" pitchFamily="18" charset="0"/>
                <a:ea typeface="Microsoft YaHei" pitchFamily="2"/>
                <a:cs typeface="Times New Roman" panose="02020603050405020304" pitchFamily="18" charset="0"/>
              </a:rPr>
              <a:t>.</a:t>
            </a:r>
          </a:p>
          <a:p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3200" b="1" i="0" u="none" strike="noStrike" kern="1200" cap="none" spc="0" baseline="0" dirty="0">
              <a:uFillTx/>
              <a:latin typeface="Times New Roman" panose="02020603050405020304" pitchFamily="18" charset="0"/>
              <a:ea typeface="Microsoft YaHei" pitchFamily="2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4BC6F1-1059-4806-9063-436544FD5993}"/>
              </a:ext>
            </a:extLst>
          </p:cNvPr>
          <p:cNvSpPr/>
          <p:nvPr/>
        </p:nvSpPr>
        <p:spPr>
          <a:xfrm>
            <a:off x="1040235" y="343948"/>
            <a:ext cx="6073629" cy="973123"/>
          </a:xfrm>
          <a:prstGeom prst="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631E4C-174D-4A1C-9C4E-489F0DE413D5}"/>
              </a:ext>
            </a:extLst>
          </p:cNvPr>
          <p:cNvSpPr txBox="1"/>
          <p:nvPr/>
        </p:nvSpPr>
        <p:spPr>
          <a:xfrm>
            <a:off x="983138" y="425708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размещения:</a:t>
            </a:r>
            <a:endParaRPr lang="ru-RU" sz="3600" b="1" i="0" u="none" strike="noStrike" kern="1200" cap="none" spc="0" baseline="0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606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391</Words>
  <Application>Microsoft Office PowerPoint</Application>
  <PresentationFormat>Широкоэкранный</PresentationFormat>
  <Paragraphs>80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 Дицкова</dc:creator>
  <cp:lastModifiedBy>User</cp:lastModifiedBy>
  <cp:revision>31</cp:revision>
  <dcterms:created xsi:type="dcterms:W3CDTF">2021-05-18T14:03:55Z</dcterms:created>
  <dcterms:modified xsi:type="dcterms:W3CDTF">2021-10-14T13:32:57Z</dcterms:modified>
</cp:coreProperties>
</file>