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9E95C-A684-48BF-A731-9FDE4D13E606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3EF4B-1709-42AE-B9BB-6834BCD0B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2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PlaceHolder 1"/>
          <p:cNvSpPr>
            <a:spLocks noGrp="1"/>
          </p:cNvSpPr>
          <p:nvPr>
            <p:ph type="body"/>
          </p:nvPr>
        </p:nvSpPr>
        <p:spPr>
          <a:xfrm>
            <a:off x="685481" y="4343144"/>
            <a:ext cx="5483837" cy="41120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altLang="ru-RU" smtClean="0"/>
          </a:p>
        </p:txBody>
      </p:sp>
      <p:sp>
        <p:nvSpPr>
          <p:cNvPr id="80899" name="CustomShape 2"/>
          <p:cNvSpPr>
            <a:spLocks noChangeArrowheads="1"/>
          </p:cNvSpPr>
          <p:nvPr/>
        </p:nvSpPr>
        <p:spPr bwMode="auto">
          <a:xfrm>
            <a:off x="3885453" y="8684826"/>
            <a:ext cx="2969344" cy="45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58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2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6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5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82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7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81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06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89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71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51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5276-DF81-4847-AC62-A621E734A47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2EE50-1EFB-42A2-8216-8F665A987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7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Изображение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8100"/>
            <a:ext cx="158115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CustomShape 1"/>
          <p:cNvSpPr/>
          <p:nvPr/>
        </p:nvSpPr>
        <p:spPr>
          <a:xfrm>
            <a:off x="1908175" y="438150"/>
            <a:ext cx="6551613" cy="601663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alt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DejaVu Sans" pitchFamily="34" charset="0"/>
              </a:rPr>
              <a:t>Упрощённая схема взаимодействия</a:t>
            </a:r>
            <a:endParaRPr lang="ru-RU" altLang="ru-RU" sz="18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DejaVu Sans" pitchFamily="34" charset="0"/>
            </a:endParaRPr>
          </a:p>
          <a:p>
            <a:pPr algn="ctr"/>
            <a:r>
              <a:rPr lang="ru-RU" alt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DejaVu Sans" pitchFamily="34" charset="0"/>
              </a:rPr>
              <a:t>РАБОТНИК — ЛПУ - РАБОТОДАТЕЛЬ -ФСС</a:t>
            </a:r>
            <a:endParaRPr lang="ru-RU" altLang="ru-RU" sz="18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DejaVu Sans" pitchFamily="34" charset="0"/>
            </a:endParaRPr>
          </a:p>
        </p:txBody>
      </p:sp>
      <p:sp>
        <p:nvSpPr>
          <p:cNvPr id="24580" name="CustomShape 2"/>
          <p:cNvSpPr>
            <a:spLocks noChangeArrowheads="1"/>
          </p:cNvSpPr>
          <p:nvPr/>
        </p:nvSpPr>
        <p:spPr bwMode="auto">
          <a:xfrm>
            <a:off x="8712200" y="6480175"/>
            <a:ext cx="431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/>
          <a:p>
            <a:pPr algn="ctr"/>
            <a:endParaRPr lang="ru-RU" altLang="ru-RU" sz="1800" dirty="0">
              <a:solidFill>
                <a:srgbClr val="000000"/>
              </a:solidFill>
              <a:cs typeface="DejaVu Sans" pitchFamily="34" charset="0"/>
            </a:endParaRPr>
          </a:p>
        </p:txBody>
      </p:sp>
      <p:pic>
        <p:nvPicPr>
          <p:cNvPr id="2458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2400"/>
            <a:ext cx="8713787" cy="523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"/>
          <p:cNvSpPr txBox="1">
            <a:spLocks noChangeArrowheads="1"/>
          </p:cNvSpPr>
          <p:nvPr/>
        </p:nvSpPr>
        <p:spPr bwMode="auto">
          <a:xfrm>
            <a:off x="7308850" y="4149725"/>
            <a:ext cx="1150938" cy="27622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  <a:cs typeface="DejaVu Sans" pitchFamily="34" charset="0"/>
              </a:rPr>
              <a:t>Бухгалтерия</a:t>
            </a:r>
          </a:p>
        </p:txBody>
      </p:sp>
    </p:spTree>
    <p:extLst>
      <p:ext uri="{BB962C8B-B14F-4D97-AF65-F5344CB8AC3E}">
        <p14:creationId xmlns:p14="http://schemas.microsoft.com/office/powerpoint/2010/main" val="3258998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Панова Наталия</dc:creator>
  <cp:lastModifiedBy>Панова Наталия</cp:lastModifiedBy>
  <cp:revision>1</cp:revision>
  <dcterms:created xsi:type="dcterms:W3CDTF">2019-02-20T08:04:11Z</dcterms:created>
  <dcterms:modified xsi:type="dcterms:W3CDTF">2019-02-20T08:04:39Z</dcterms:modified>
</cp:coreProperties>
</file>