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0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337503D-DF7F-4CA7-B9C1-C1B2C1868D9B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75077F1-638F-4F05-AB7E-1212F49E4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kireevsk.tularegion.ru/activities/imushchestvennaya-podderzhka-subektov-msp/imushchestvo-dlya-biznesa/perechen-imushchestva-dlya-msp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FD3D9FAFA43D3F6C35A232E00A75717DFB029310AE772918472ED026C1790DD673E756B0BDA85C16AFDE25E410n5yA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317184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Перечень муниципального имущества, включенного в перечень для предоставления имущественной поддержки субъектам малого и среднего предпринимательства, а также организациям, образующим инфраструктуру поддержки субъектов малого и среднего предпринимательства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гражданам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143248"/>
            <a:ext cx="7572428" cy="249555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целях оказания имущественной поддержки субъектам малого и среднего предпринимательства, в том числе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гражданам, в разделе Деятельность/Имущественная поддержка субъектов МСП/Имущество для бизнеса размещены перечни муниципального имущества, предназначенного для предоставления указанным категориям лиц на льготных условиях. Раздел доступен по ссылке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https://kireevsk.tularegion.ru/activities/imushchestvennaya-podderzhka-subektov-msp/imushchestvo-dlya-biznesa/perechen-imushchestva-dlya-msp/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г.Киреевск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ул.Советская, земельный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участок площадью 10033 кв.м, из земель населенных пунктов, разрешенное использование для промышленных объектов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Здание п.Бородинский, ул.Колхозная, 179,9 кв.м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(магазин),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земельный участок 643 кв.м.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71612"/>
            <a:ext cx="4038600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Содержимое 6" descr="D:\12.09.2017\ФОТО\Муниципальное имущество 2016 фото п.Бородинский\п. Бородинский ул. Колхозная магазин\DSCN5324.jpg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71612"/>
            <a:ext cx="4038600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п.Сечено, ул.Школьная, д.8 (магазин 255,3 кв.м.)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:\12.09.2017\ФОТО\п.Сеченский магазин Школьная 8\DSCN2069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 descr="D:\12.09.2017\ФОТО\п.Сеченский магазин Школьная 8\DSCN2071.JPG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50"/>
            <a:ext cx="4038600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15370" cy="1643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Льготы при предоставлении муниципального имущества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в аренду на торгах в форме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аукциона СМСП и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гражданам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аренды муниципального имущества – 40% размера арендной платы;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аренды муниципального имущества – 60% размера арендной платы;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третий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аренды муниципального имущества – 80% размера арендной платы;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четвертый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и далее – 100% размера арендной платы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НПА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предоставлению имущественной поддержки СМСП 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гражданам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 24.07.2007 № 209-ФЗ «О развитии малого и среднего предпринимательства в Российской Федерации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Федеральный закон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 22 июля 2008 года N 159-ФЗ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особенностях отчуждения недвижимого имущества, находящегося в государственной или в муниципальной собственности и арендуемого субъектами малого и среднего предпринимательства, и о внесении изменений в отдельные законодательные акты Российской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Федерации»;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 ФАС России от 10.02.2010 N 67 (ред. от 17.06.2021) "О порядке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имущества, и перечне видов имущества, в отношении которого заключение указанных договоров может осуществляться путем проведения торгов в форме конкурса" (вместе с "Правилами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имущества»;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Иные НПА Тульской области и муниципальные акты.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715304" cy="1714488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г.Болохово,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ул.Соловцова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земельный участок 4360 кв.м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(по участку проходит обременение охранная зона газопровода)категория земель: земли населенных пунктов, разрешенное использование: предпринимательство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г.Киреевск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ул.Тупиковая, д.17 помещение 19,7 кв.м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D:\12.09.2017\люда\тех.паспорта\административное здание г. Киреевск, ул.Тупиковая,17\DSC_0040.JPG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428736"/>
            <a:ext cx="7572428" cy="51435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72198" y="4071942"/>
            <a:ext cx="500066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г.Киреевск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, ул.Тупиковая, д.17 помещение 77,5 кв.м.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D:\12.09.2017\ФОТО\Тупиковая 17 ФОТО\ООО Дон\DSCN4833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00174"/>
            <a:ext cx="4038600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 descr="D:\12.09.2017\люда\тех.паспорта\административное здание г. Киреевск, ул.Тупиковая,17\DSC_0040.JPG"/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500174"/>
            <a:ext cx="4038600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572132" y="3929066"/>
            <a:ext cx="857256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г.Липки, ул.Больничная, д.9 (нежилое здание 13,9 кв.м, земельный участок 52 кв.м) (по земельному участку проходит охранная зона газопровода)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:\12.09.2017\ФОТО\Проходная г.Липки (фото)\DSCN4545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Содержимое 5"/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714488"/>
            <a:ext cx="4038600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г.Липки, ул.Советская, д.17а (Дом Культуры, помещение),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площадь20,4 кв.м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Koneva.KIRADM\Downloads\помещение в ДК (1)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64029" y="1600200"/>
            <a:ext cx="3653941" cy="487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д.Большие Калмыки (гараж)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:\12.09.2017\люда\ИМУЩЕСТВО\СМП\Имущественная поддержка МСП\Фото гараж Бородинский\4.jpg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285860"/>
            <a:ext cx="3657600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Содержимое 7" descr="D:\12.09.2017\люда\ИМУЩЕСТВО\СМП\Имущественная поддержка МСП\Фото гараж Бородинский\2.jpg"/>
          <p:cNvPicPr>
            <a:picLocks noGrp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 bwMode="auto">
          <a:xfrm>
            <a:off x="4270375" y="2517753"/>
            <a:ext cx="3657600" cy="27368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0"/>
            <a:ext cx="7567642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г.Киреевск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, ул.Советская, земельный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участок площадью 7566 кв.м, из земель населенных пунктов, разрешенное использование для промышленных объектов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198</TotalTime>
  <Words>329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Перечень муниципального имущества, включенного в перечень для предоставления имущественной поддержки субъектам малого и среднего предпринимательства, а также организациям, образующим инфраструктуру поддержки субъектов малого и среднего предпринимательства и самозанятым гражданам </vt:lpstr>
      <vt:lpstr>НПА  по предоставлению имущественной поддержки СМСП и самозанятым гражданам</vt:lpstr>
      <vt:lpstr>г.Болохово, ул.Соловцова, земельный участок 4360 кв.м  (по участку проходит обременение охранная зона газопровода)категория земель: земли населенных пунктов, разрешенное использование: предпринимательство</vt:lpstr>
      <vt:lpstr> г.Киреевск, ул.Тупиковая, д.17 помещение 19,7 кв.м </vt:lpstr>
      <vt:lpstr> г.Киреевск, ул.Тупиковая, д.17 помещение 77,5 кв.м. </vt:lpstr>
      <vt:lpstr>г.Липки, ул.Больничная, д.9 (нежилое здание 13,9 кв.м, земельный участок 52 кв.м) (по земельному участку проходит охранная зона газопровода) </vt:lpstr>
      <vt:lpstr>г.Липки, ул.Советская, д.17а (Дом Культуры, помещение),  площадь20,4 кв.м </vt:lpstr>
      <vt:lpstr>д.Большие Калмыки (гараж) </vt:lpstr>
      <vt:lpstr>    г.Киреевск, ул.Советская, земельный участок площадью 7566 кв.м, из земель населенных пунктов, разрешенное использование для промышленных объектов </vt:lpstr>
      <vt:lpstr> г.Киреевск, ул.Советская, земельный участок площадью 10033 кв.м, из земель населенных пунктов, разрешенное использование для промышленных объектов </vt:lpstr>
      <vt:lpstr>Здание п.Бородинский, ул.Колхозная, 179,9 кв.м. (магазин),  земельный участок 643 кв.м. </vt:lpstr>
      <vt:lpstr>п.Сечено, ул.Школьная, д.8 (магазин 255,3 кв.м.)</vt:lpstr>
      <vt:lpstr>                       Льготы при предоставлении муниципального имущества в аренду на торгах в форме аукциона СМСП и самозанятым гражданам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Koneva</dc:creator>
  <cp:lastModifiedBy>Наталья Вячеславовна Кирова</cp:lastModifiedBy>
  <cp:revision>16</cp:revision>
  <dcterms:created xsi:type="dcterms:W3CDTF">2021-11-12T07:03:59Z</dcterms:created>
  <dcterms:modified xsi:type="dcterms:W3CDTF">2021-11-23T14:45:27Z</dcterms:modified>
</cp:coreProperties>
</file>